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5"/>
  </p:notesMasterIdLst>
  <p:sldIdLst>
    <p:sldId id="256" r:id="rId2"/>
    <p:sldId id="269" r:id="rId3"/>
    <p:sldId id="263" r:id="rId4"/>
    <p:sldId id="264" r:id="rId5"/>
    <p:sldId id="265" r:id="rId6"/>
    <p:sldId id="268" r:id="rId7"/>
    <p:sldId id="266" r:id="rId8"/>
    <p:sldId id="267" r:id="rId9"/>
    <p:sldId id="281" r:id="rId10"/>
    <p:sldId id="257" r:id="rId11"/>
    <p:sldId id="258" r:id="rId12"/>
    <p:sldId id="271" r:id="rId13"/>
    <p:sldId id="272" r:id="rId14"/>
    <p:sldId id="273" r:id="rId15"/>
    <p:sldId id="275" r:id="rId16"/>
    <p:sldId id="276" r:id="rId17"/>
    <p:sldId id="279" r:id="rId18"/>
    <p:sldId id="278" r:id="rId19"/>
    <p:sldId id="261" r:id="rId20"/>
    <p:sldId id="283" r:id="rId21"/>
    <p:sldId id="262" r:id="rId22"/>
    <p:sldId id="280" r:id="rId23"/>
    <p:sldId id="282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1173F-EB5A-47BA-8FEA-37102BF8AC7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904466-719C-4BA8-B07A-97F342B93224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 smtClean="0"/>
            <a:t>EXPRESIÓN ORAL</a:t>
          </a:r>
          <a:endParaRPr lang="es-ES" dirty="0"/>
        </a:p>
      </dgm:t>
    </dgm:pt>
    <dgm:pt modelId="{38D60809-15C8-4EA9-A2A5-4BC5C8359F9F}" type="parTrans" cxnId="{3C83FFB8-2197-4FC8-B3C7-0778213BAF21}">
      <dgm:prSet/>
      <dgm:spPr/>
      <dgm:t>
        <a:bodyPr/>
        <a:lstStyle/>
        <a:p>
          <a:endParaRPr lang="es-ES"/>
        </a:p>
      </dgm:t>
    </dgm:pt>
    <dgm:pt modelId="{6CA3F101-F1AC-43A8-B74C-DD2D1A37E363}" type="sibTrans" cxnId="{3C83FFB8-2197-4FC8-B3C7-0778213BAF21}">
      <dgm:prSet/>
      <dgm:spPr/>
      <dgm:t>
        <a:bodyPr/>
        <a:lstStyle/>
        <a:p>
          <a:endParaRPr lang="es-ES"/>
        </a:p>
      </dgm:t>
    </dgm:pt>
    <dgm:pt modelId="{AF4AE508-5890-46C0-9153-AE9BA47DCD4E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 smtClean="0"/>
            <a:t>CONTEXTO</a:t>
          </a:r>
        </a:p>
      </dgm:t>
    </dgm:pt>
    <dgm:pt modelId="{EF438DB5-9441-4C34-8368-19B314C3D3A0}" type="parTrans" cxnId="{0F3DE5A4-E8B6-4DB5-AB26-3CDF0BA04587}">
      <dgm:prSet/>
      <dgm:spPr/>
      <dgm:t>
        <a:bodyPr/>
        <a:lstStyle/>
        <a:p>
          <a:endParaRPr lang="es-ES"/>
        </a:p>
      </dgm:t>
    </dgm:pt>
    <dgm:pt modelId="{BF5F29B8-1F43-43AE-B1B5-A953D04F4E42}" type="sibTrans" cxnId="{0F3DE5A4-E8B6-4DB5-AB26-3CDF0BA04587}">
      <dgm:prSet/>
      <dgm:spPr/>
      <dgm:t>
        <a:bodyPr/>
        <a:lstStyle/>
        <a:p>
          <a:endParaRPr lang="es-ES"/>
        </a:p>
      </dgm:t>
    </dgm:pt>
    <dgm:pt modelId="{937670CD-F6BA-4EB6-8F7A-E2881E119242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 smtClean="0"/>
            <a:t>USO DE LAS TICS</a:t>
          </a:r>
          <a:endParaRPr lang="es-ES" dirty="0"/>
        </a:p>
      </dgm:t>
    </dgm:pt>
    <dgm:pt modelId="{7305EBBB-D74E-454E-B4DD-8F0ED4F7BD22}" type="parTrans" cxnId="{741B0EF2-9240-4DC3-B932-C0F4FE601E57}">
      <dgm:prSet/>
      <dgm:spPr/>
      <dgm:t>
        <a:bodyPr/>
        <a:lstStyle/>
        <a:p>
          <a:endParaRPr lang="es-ES"/>
        </a:p>
      </dgm:t>
    </dgm:pt>
    <dgm:pt modelId="{57ACC8CB-F242-485B-894B-B4542DE02F2A}" type="sibTrans" cxnId="{741B0EF2-9240-4DC3-B932-C0F4FE601E57}">
      <dgm:prSet/>
      <dgm:spPr/>
      <dgm:t>
        <a:bodyPr/>
        <a:lstStyle/>
        <a:p>
          <a:endParaRPr lang="es-ES"/>
        </a:p>
      </dgm:t>
    </dgm:pt>
    <dgm:pt modelId="{7C74EAFB-DAEB-4937-B221-4016F989F34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2000" b="1" dirty="0" smtClean="0">
              <a:latin typeface="+mn-lt"/>
              <a:cs typeface="Arial" pitchFamily="34" charset="0"/>
            </a:rPr>
            <a:t>SISTEMAS NEUMÁTICOS. </a:t>
          </a:r>
          <a:endParaRPr lang="es-ES" sz="2000" b="1" dirty="0">
            <a:latin typeface="+mn-lt"/>
            <a:cs typeface="Arial" pitchFamily="34" charset="0"/>
          </a:endParaRPr>
        </a:p>
      </dgm:t>
    </dgm:pt>
    <dgm:pt modelId="{16A6A667-0F62-44AD-958A-45FB44D70AED}" type="parTrans" cxnId="{C863A213-B1D3-4A2F-9B0E-7D1A4F8C8467}">
      <dgm:prSet/>
      <dgm:spPr/>
      <dgm:t>
        <a:bodyPr/>
        <a:lstStyle/>
        <a:p>
          <a:endParaRPr lang="es-ES"/>
        </a:p>
      </dgm:t>
    </dgm:pt>
    <dgm:pt modelId="{14350D37-9050-4AF5-8A12-574173EA70DB}" type="sibTrans" cxnId="{C863A213-B1D3-4A2F-9B0E-7D1A4F8C8467}">
      <dgm:prSet/>
      <dgm:spPr/>
      <dgm:t>
        <a:bodyPr/>
        <a:lstStyle/>
        <a:p>
          <a:endParaRPr lang="es-ES"/>
        </a:p>
      </dgm:t>
    </dgm:pt>
    <dgm:pt modelId="{A2D750EA-CEA5-429B-AE1A-764D949AF8CA}">
      <dgm:prSet/>
      <dgm:spPr>
        <a:solidFill>
          <a:srgbClr val="92D050"/>
        </a:solidFill>
      </dgm:spPr>
      <dgm:t>
        <a:bodyPr/>
        <a:lstStyle/>
        <a:p>
          <a:r>
            <a:rPr lang="es-ES" dirty="0" smtClean="0"/>
            <a:t>EXPRESIÓN ESCRITA</a:t>
          </a:r>
          <a:endParaRPr lang="es-ES" dirty="0"/>
        </a:p>
      </dgm:t>
    </dgm:pt>
    <dgm:pt modelId="{E10BF1F3-A414-4C3B-9CF0-24CB83D8B2E7}" type="parTrans" cxnId="{FF24FECE-1908-4679-8D0A-DE394BB6BAF3}">
      <dgm:prSet/>
      <dgm:spPr/>
      <dgm:t>
        <a:bodyPr/>
        <a:lstStyle/>
        <a:p>
          <a:endParaRPr lang="es-ES"/>
        </a:p>
      </dgm:t>
    </dgm:pt>
    <dgm:pt modelId="{6272DB8B-89AC-40DF-A6F9-4A6613DCF545}" type="sibTrans" cxnId="{FF24FECE-1908-4679-8D0A-DE394BB6BAF3}">
      <dgm:prSet/>
      <dgm:spPr/>
      <dgm:t>
        <a:bodyPr/>
        <a:lstStyle/>
        <a:p>
          <a:endParaRPr lang="es-ES"/>
        </a:p>
      </dgm:t>
    </dgm:pt>
    <dgm:pt modelId="{9122AC65-B629-4D73-AE71-AD27A8D4F0E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_tradnl" sz="24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CURRICULO</a:t>
          </a:r>
        </a:p>
        <a:p>
          <a:r>
            <a:rPr lang="es-ES_tradnl" sz="24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RD 1631/2006</a:t>
          </a:r>
          <a:endParaRPr lang="es-ES_tradnl" sz="2400" b="1" dirty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764F721A-E11E-440D-9B83-727F87083F02}" type="parTrans" cxnId="{0C0F14EA-CF7B-4FBF-9955-0841B9DF850F}">
      <dgm:prSet/>
      <dgm:spPr/>
      <dgm:t>
        <a:bodyPr/>
        <a:lstStyle/>
        <a:p>
          <a:endParaRPr lang="es-ES"/>
        </a:p>
      </dgm:t>
    </dgm:pt>
    <dgm:pt modelId="{116E51B0-CB01-40FB-8BEB-D96EC4393970}" type="sibTrans" cxnId="{0C0F14EA-CF7B-4FBF-9955-0841B9DF850F}">
      <dgm:prSet/>
      <dgm:spPr/>
      <dgm:t>
        <a:bodyPr/>
        <a:lstStyle/>
        <a:p>
          <a:endParaRPr lang="es-ES"/>
        </a:p>
      </dgm:t>
    </dgm:pt>
    <dgm:pt modelId="{056CEC68-4524-4410-9815-0DC038A031BF}">
      <dgm:prSet custT="1"/>
      <dgm:spPr>
        <a:solidFill>
          <a:srgbClr val="92D050"/>
        </a:solidFill>
      </dgm:spPr>
      <dgm:t>
        <a:bodyPr/>
        <a:lstStyle/>
        <a:p>
          <a:r>
            <a:rPr lang="es-ES_tradnl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MOTIVACIÓN DEL ALUMNO</a:t>
          </a:r>
          <a:endParaRPr lang="es-ES_tradnl" sz="2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30CF2FF-FB71-455A-BF84-82FEAC57E1C4}" type="parTrans" cxnId="{AB94E5DC-0621-44A5-91FC-481CDC457672}">
      <dgm:prSet/>
      <dgm:spPr/>
      <dgm:t>
        <a:bodyPr/>
        <a:lstStyle/>
        <a:p>
          <a:endParaRPr lang="es-ES"/>
        </a:p>
      </dgm:t>
    </dgm:pt>
    <dgm:pt modelId="{C4885C39-32F9-4497-AFE1-6E725536BFE7}" type="sibTrans" cxnId="{AB94E5DC-0621-44A5-91FC-481CDC457672}">
      <dgm:prSet/>
      <dgm:spPr/>
      <dgm:t>
        <a:bodyPr/>
        <a:lstStyle/>
        <a:p>
          <a:endParaRPr lang="es-ES"/>
        </a:p>
      </dgm:t>
    </dgm:pt>
    <dgm:pt modelId="{001119BB-209F-4570-A7C4-05B66F81E5C1}">
      <dgm:prSet custT="1"/>
      <dgm:spPr/>
      <dgm:t>
        <a:bodyPr/>
        <a:lstStyle/>
        <a:p>
          <a:r>
            <a:rPr lang="es-ES_tradnl" sz="20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RECONOCIBLES</a:t>
          </a:r>
          <a:r>
            <a:rPr lang="es-ES_tradnl" sz="24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 POR EL ALUMNADO</a:t>
          </a:r>
        </a:p>
      </dgm:t>
    </dgm:pt>
    <dgm:pt modelId="{F7FAD090-60BE-41B2-9D0F-B4E418E8652E}" type="parTrans" cxnId="{D9734810-EB85-44CD-AC10-AD7E1BE34ED2}">
      <dgm:prSet/>
      <dgm:spPr/>
      <dgm:t>
        <a:bodyPr/>
        <a:lstStyle/>
        <a:p>
          <a:endParaRPr lang="es-ES"/>
        </a:p>
      </dgm:t>
    </dgm:pt>
    <dgm:pt modelId="{09FF9D7A-8B7A-4579-8B9A-8C82745824D4}" type="sibTrans" cxnId="{D9734810-EB85-44CD-AC10-AD7E1BE34ED2}">
      <dgm:prSet/>
      <dgm:spPr/>
      <dgm:t>
        <a:bodyPr/>
        <a:lstStyle/>
        <a:p>
          <a:endParaRPr lang="es-ES"/>
        </a:p>
      </dgm:t>
    </dgm:pt>
    <dgm:pt modelId="{5D9310F9-1407-43F1-9B32-0E4516760EA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8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EJEMPLOS REALES</a:t>
          </a:r>
          <a:endParaRPr lang="es-ES_tradnl" sz="1400" b="1" dirty="0" smtClean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F1D23624-B219-4CA7-B2D6-42EE5338CCFE}" type="parTrans" cxnId="{6DA6A418-4C52-4F80-9CAB-397D02851AA8}">
      <dgm:prSet/>
      <dgm:spPr/>
      <dgm:t>
        <a:bodyPr/>
        <a:lstStyle/>
        <a:p>
          <a:endParaRPr lang="es-ES"/>
        </a:p>
      </dgm:t>
    </dgm:pt>
    <dgm:pt modelId="{F7589059-523E-428E-BFB0-1DBEB06560BC}" type="sibTrans" cxnId="{6DA6A418-4C52-4F80-9CAB-397D02851AA8}">
      <dgm:prSet/>
      <dgm:spPr/>
      <dgm:t>
        <a:bodyPr/>
        <a:lstStyle/>
        <a:p>
          <a:endParaRPr lang="es-ES"/>
        </a:p>
      </dgm:t>
    </dgm:pt>
    <dgm:pt modelId="{1BF92475-38B6-4164-81A9-5BBF079FE049}" type="pres">
      <dgm:prSet presAssocID="{3BF1173F-EB5A-47BA-8FEA-37102BF8AC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A53BF91-90BF-465F-A9AD-3B9C33E02723}" type="pres">
      <dgm:prSet presAssocID="{91904466-719C-4BA8-B07A-97F342B9322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C0A6E5-04C3-408D-B09A-0209923ED206}" type="pres">
      <dgm:prSet presAssocID="{6CA3F101-F1AC-43A8-B74C-DD2D1A37E363}" presName="sibTrans" presStyleCnt="0"/>
      <dgm:spPr/>
    </dgm:pt>
    <dgm:pt modelId="{D20D5541-6BC5-4F04-B78B-51A99D4A26E9}" type="pres">
      <dgm:prSet presAssocID="{7C74EAFB-DAEB-4937-B221-4016F989F34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49F3A7-AF32-4A6D-87D4-2C36E1B6D026}" type="pres">
      <dgm:prSet presAssocID="{14350D37-9050-4AF5-8A12-574173EA70DB}" presName="sibTrans" presStyleCnt="0"/>
      <dgm:spPr/>
    </dgm:pt>
    <dgm:pt modelId="{094659A0-0518-4549-8EB9-BA8FAB1D2F1D}" type="pres">
      <dgm:prSet presAssocID="{A2D750EA-CEA5-429B-AE1A-764D949AF8C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3DF394-E572-4A9C-9420-ABA6F3E1039B}" type="pres">
      <dgm:prSet presAssocID="{6272DB8B-89AC-40DF-A6F9-4A6613DCF545}" presName="sibTrans" presStyleCnt="0"/>
      <dgm:spPr/>
    </dgm:pt>
    <dgm:pt modelId="{9B9B0523-5B5E-464D-A38C-2E4027731FDF}" type="pres">
      <dgm:prSet presAssocID="{5D9310F9-1407-43F1-9B32-0E4516760EA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720778-3455-4837-B0F5-585A3ABF8F90}" type="pres">
      <dgm:prSet presAssocID="{F7589059-523E-428E-BFB0-1DBEB06560BC}" presName="sibTrans" presStyleCnt="0"/>
      <dgm:spPr/>
    </dgm:pt>
    <dgm:pt modelId="{75BF2F42-9E37-471E-AF2B-E60F7E2AA766}" type="pres">
      <dgm:prSet presAssocID="{001119BB-209F-4570-A7C4-05B66F81E5C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D12716-6FEE-44B1-B8D3-ED205A7FE148}" type="pres">
      <dgm:prSet presAssocID="{09FF9D7A-8B7A-4579-8B9A-8C82745824D4}" presName="sibTrans" presStyleCnt="0"/>
      <dgm:spPr/>
    </dgm:pt>
    <dgm:pt modelId="{6087BFF5-2BEF-4B0F-A202-E6AB9CA58F7A}" type="pres">
      <dgm:prSet presAssocID="{9122AC65-B629-4D73-AE71-AD27A8D4F0E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67652F-7737-4C67-AE3C-F24772E34EE3}" type="pres">
      <dgm:prSet presAssocID="{116E51B0-CB01-40FB-8BEB-D96EC4393970}" presName="sibTrans" presStyleCnt="0"/>
      <dgm:spPr/>
    </dgm:pt>
    <dgm:pt modelId="{39BACE90-13CA-40E5-93C6-5872B79026AE}" type="pres">
      <dgm:prSet presAssocID="{056CEC68-4524-4410-9815-0DC038A031B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154486-45AE-4530-B70A-023FDF187892}" type="pres">
      <dgm:prSet presAssocID="{C4885C39-32F9-4497-AFE1-6E725536BFE7}" presName="sibTrans" presStyleCnt="0"/>
      <dgm:spPr/>
    </dgm:pt>
    <dgm:pt modelId="{ED43D03D-FC18-4F09-88E9-5A66E9177B1C}" type="pres">
      <dgm:prSet presAssocID="{AF4AE508-5890-46C0-9153-AE9BA47DCD4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82F03D-9B1B-45E3-AFAA-065D2AA36E33}" type="pres">
      <dgm:prSet presAssocID="{BF5F29B8-1F43-43AE-B1B5-A953D04F4E42}" presName="sibTrans" presStyleCnt="0"/>
      <dgm:spPr/>
    </dgm:pt>
    <dgm:pt modelId="{DD56B3F5-9667-4650-A1F9-58946CC0A056}" type="pres">
      <dgm:prSet presAssocID="{937670CD-F6BA-4EB6-8F7A-E2881E11924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CBB1F28-2636-4E7E-A0C1-21582CB8AF55}" type="presOf" srcId="{3BF1173F-EB5A-47BA-8FEA-37102BF8AC70}" destId="{1BF92475-38B6-4164-81A9-5BBF079FE049}" srcOrd="0" destOrd="0" presId="urn:microsoft.com/office/officeart/2005/8/layout/default"/>
    <dgm:cxn modelId="{566D4CE9-9A61-406E-8284-931655CF0ED8}" type="presOf" srcId="{7C74EAFB-DAEB-4937-B221-4016F989F34F}" destId="{D20D5541-6BC5-4F04-B78B-51A99D4A26E9}" srcOrd="0" destOrd="0" presId="urn:microsoft.com/office/officeart/2005/8/layout/default"/>
    <dgm:cxn modelId="{0F3DE5A4-E8B6-4DB5-AB26-3CDF0BA04587}" srcId="{3BF1173F-EB5A-47BA-8FEA-37102BF8AC70}" destId="{AF4AE508-5890-46C0-9153-AE9BA47DCD4E}" srcOrd="7" destOrd="0" parTransId="{EF438DB5-9441-4C34-8368-19B314C3D3A0}" sibTransId="{BF5F29B8-1F43-43AE-B1B5-A953D04F4E42}"/>
    <dgm:cxn modelId="{AB84F7DC-606C-43D2-A9D4-D710D3F38F47}" type="presOf" srcId="{91904466-719C-4BA8-B07A-97F342B93224}" destId="{DA53BF91-90BF-465F-A9AD-3B9C33E02723}" srcOrd="0" destOrd="0" presId="urn:microsoft.com/office/officeart/2005/8/layout/default"/>
    <dgm:cxn modelId="{4E07F28A-9523-4DD7-93B7-6258021383B6}" type="presOf" srcId="{5D9310F9-1407-43F1-9B32-0E4516760EAA}" destId="{9B9B0523-5B5E-464D-A38C-2E4027731FDF}" srcOrd="0" destOrd="0" presId="urn:microsoft.com/office/officeart/2005/8/layout/default"/>
    <dgm:cxn modelId="{6DA6A418-4C52-4F80-9CAB-397D02851AA8}" srcId="{3BF1173F-EB5A-47BA-8FEA-37102BF8AC70}" destId="{5D9310F9-1407-43F1-9B32-0E4516760EAA}" srcOrd="3" destOrd="0" parTransId="{F1D23624-B219-4CA7-B2D6-42EE5338CCFE}" sibTransId="{F7589059-523E-428E-BFB0-1DBEB06560BC}"/>
    <dgm:cxn modelId="{B0893F06-EAB0-418D-9FEE-71570655B1C1}" type="presOf" srcId="{937670CD-F6BA-4EB6-8F7A-E2881E119242}" destId="{DD56B3F5-9667-4650-A1F9-58946CC0A056}" srcOrd="0" destOrd="0" presId="urn:microsoft.com/office/officeart/2005/8/layout/default"/>
    <dgm:cxn modelId="{DB63B994-0936-4864-AAA2-CF80823E8A1F}" type="presOf" srcId="{056CEC68-4524-4410-9815-0DC038A031BF}" destId="{39BACE90-13CA-40E5-93C6-5872B79026AE}" srcOrd="0" destOrd="0" presId="urn:microsoft.com/office/officeart/2005/8/layout/default"/>
    <dgm:cxn modelId="{D9734810-EB85-44CD-AC10-AD7E1BE34ED2}" srcId="{3BF1173F-EB5A-47BA-8FEA-37102BF8AC70}" destId="{001119BB-209F-4570-A7C4-05B66F81E5C1}" srcOrd="4" destOrd="0" parTransId="{F7FAD090-60BE-41B2-9D0F-B4E418E8652E}" sibTransId="{09FF9D7A-8B7A-4579-8B9A-8C82745824D4}"/>
    <dgm:cxn modelId="{AB94E5DC-0621-44A5-91FC-481CDC457672}" srcId="{3BF1173F-EB5A-47BA-8FEA-37102BF8AC70}" destId="{056CEC68-4524-4410-9815-0DC038A031BF}" srcOrd="6" destOrd="0" parTransId="{130CF2FF-FB71-455A-BF84-82FEAC57E1C4}" sibTransId="{C4885C39-32F9-4497-AFE1-6E725536BFE7}"/>
    <dgm:cxn modelId="{3C83FFB8-2197-4FC8-B3C7-0778213BAF21}" srcId="{3BF1173F-EB5A-47BA-8FEA-37102BF8AC70}" destId="{91904466-719C-4BA8-B07A-97F342B93224}" srcOrd="0" destOrd="0" parTransId="{38D60809-15C8-4EA9-A2A5-4BC5C8359F9F}" sibTransId="{6CA3F101-F1AC-43A8-B74C-DD2D1A37E363}"/>
    <dgm:cxn modelId="{1ABD9244-6D99-4E47-AD52-B9196FFA1BE3}" type="presOf" srcId="{AF4AE508-5890-46C0-9153-AE9BA47DCD4E}" destId="{ED43D03D-FC18-4F09-88E9-5A66E9177B1C}" srcOrd="0" destOrd="0" presId="urn:microsoft.com/office/officeart/2005/8/layout/default"/>
    <dgm:cxn modelId="{495009B3-5BAB-4BC4-8421-DFAC20D6CD70}" type="presOf" srcId="{A2D750EA-CEA5-429B-AE1A-764D949AF8CA}" destId="{094659A0-0518-4549-8EB9-BA8FAB1D2F1D}" srcOrd="0" destOrd="0" presId="urn:microsoft.com/office/officeart/2005/8/layout/default"/>
    <dgm:cxn modelId="{0C0F14EA-CF7B-4FBF-9955-0841B9DF850F}" srcId="{3BF1173F-EB5A-47BA-8FEA-37102BF8AC70}" destId="{9122AC65-B629-4D73-AE71-AD27A8D4F0EC}" srcOrd="5" destOrd="0" parTransId="{764F721A-E11E-440D-9B83-727F87083F02}" sibTransId="{116E51B0-CB01-40FB-8BEB-D96EC4393970}"/>
    <dgm:cxn modelId="{615F7C1E-D8B1-40C6-A64A-90622AA45C19}" type="presOf" srcId="{001119BB-209F-4570-A7C4-05B66F81E5C1}" destId="{75BF2F42-9E37-471E-AF2B-E60F7E2AA766}" srcOrd="0" destOrd="0" presId="urn:microsoft.com/office/officeart/2005/8/layout/default"/>
    <dgm:cxn modelId="{44CDC771-0FD1-49A3-BE4A-D3DE95E29F16}" type="presOf" srcId="{9122AC65-B629-4D73-AE71-AD27A8D4F0EC}" destId="{6087BFF5-2BEF-4B0F-A202-E6AB9CA58F7A}" srcOrd="0" destOrd="0" presId="urn:microsoft.com/office/officeart/2005/8/layout/default"/>
    <dgm:cxn modelId="{FF24FECE-1908-4679-8D0A-DE394BB6BAF3}" srcId="{3BF1173F-EB5A-47BA-8FEA-37102BF8AC70}" destId="{A2D750EA-CEA5-429B-AE1A-764D949AF8CA}" srcOrd="2" destOrd="0" parTransId="{E10BF1F3-A414-4C3B-9CF0-24CB83D8B2E7}" sibTransId="{6272DB8B-89AC-40DF-A6F9-4A6613DCF545}"/>
    <dgm:cxn modelId="{741B0EF2-9240-4DC3-B932-C0F4FE601E57}" srcId="{3BF1173F-EB5A-47BA-8FEA-37102BF8AC70}" destId="{937670CD-F6BA-4EB6-8F7A-E2881E119242}" srcOrd="8" destOrd="0" parTransId="{7305EBBB-D74E-454E-B4DD-8F0ED4F7BD22}" sibTransId="{57ACC8CB-F242-485B-894B-B4542DE02F2A}"/>
    <dgm:cxn modelId="{C863A213-B1D3-4A2F-9B0E-7D1A4F8C8467}" srcId="{3BF1173F-EB5A-47BA-8FEA-37102BF8AC70}" destId="{7C74EAFB-DAEB-4937-B221-4016F989F34F}" srcOrd="1" destOrd="0" parTransId="{16A6A667-0F62-44AD-958A-45FB44D70AED}" sibTransId="{14350D37-9050-4AF5-8A12-574173EA70DB}"/>
    <dgm:cxn modelId="{6CFBEF9E-A56A-4C07-A56C-A7189A1D3182}" type="presParOf" srcId="{1BF92475-38B6-4164-81A9-5BBF079FE049}" destId="{DA53BF91-90BF-465F-A9AD-3B9C33E02723}" srcOrd="0" destOrd="0" presId="urn:microsoft.com/office/officeart/2005/8/layout/default"/>
    <dgm:cxn modelId="{DD45738E-4EC8-4378-9C7F-2D84FB69B54B}" type="presParOf" srcId="{1BF92475-38B6-4164-81A9-5BBF079FE049}" destId="{10C0A6E5-04C3-408D-B09A-0209923ED206}" srcOrd="1" destOrd="0" presId="urn:microsoft.com/office/officeart/2005/8/layout/default"/>
    <dgm:cxn modelId="{FDCBEF24-51BF-4398-AF56-086F27C6E649}" type="presParOf" srcId="{1BF92475-38B6-4164-81A9-5BBF079FE049}" destId="{D20D5541-6BC5-4F04-B78B-51A99D4A26E9}" srcOrd="2" destOrd="0" presId="urn:microsoft.com/office/officeart/2005/8/layout/default"/>
    <dgm:cxn modelId="{68FF0D85-D52B-4A76-98CC-10A0F428DFEC}" type="presParOf" srcId="{1BF92475-38B6-4164-81A9-5BBF079FE049}" destId="{9349F3A7-AF32-4A6D-87D4-2C36E1B6D026}" srcOrd="3" destOrd="0" presId="urn:microsoft.com/office/officeart/2005/8/layout/default"/>
    <dgm:cxn modelId="{9416F3FC-3F44-476D-A515-703B09486F18}" type="presParOf" srcId="{1BF92475-38B6-4164-81A9-5BBF079FE049}" destId="{094659A0-0518-4549-8EB9-BA8FAB1D2F1D}" srcOrd="4" destOrd="0" presId="urn:microsoft.com/office/officeart/2005/8/layout/default"/>
    <dgm:cxn modelId="{E239F398-D2EC-4E5C-BD73-46F5CE1FDC56}" type="presParOf" srcId="{1BF92475-38B6-4164-81A9-5BBF079FE049}" destId="{D23DF394-E572-4A9C-9420-ABA6F3E1039B}" srcOrd="5" destOrd="0" presId="urn:microsoft.com/office/officeart/2005/8/layout/default"/>
    <dgm:cxn modelId="{D4AFF6FF-2E36-4390-B615-ADC7F56DC00A}" type="presParOf" srcId="{1BF92475-38B6-4164-81A9-5BBF079FE049}" destId="{9B9B0523-5B5E-464D-A38C-2E4027731FDF}" srcOrd="6" destOrd="0" presId="urn:microsoft.com/office/officeart/2005/8/layout/default"/>
    <dgm:cxn modelId="{EC3BACFE-98D0-494D-A1BF-132656764F1F}" type="presParOf" srcId="{1BF92475-38B6-4164-81A9-5BBF079FE049}" destId="{8E720778-3455-4837-B0F5-585A3ABF8F90}" srcOrd="7" destOrd="0" presId="urn:microsoft.com/office/officeart/2005/8/layout/default"/>
    <dgm:cxn modelId="{18335FEF-C2E0-44CB-B36E-AD51C0B3EA57}" type="presParOf" srcId="{1BF92475-38B6-4164-81A9-5BBF079FE049}" destId="{75BF2F42-9E37-471E-AF2B-E60F7E2AA766}" srcOrd="8" destOrd="0" presId="urn:microsoft.com/office/officeart/2005/8/layout/default"/>
    <dgm:cxn modelId="{546326C8-CE70-4928-A26E-A031C67ECC79}" type="presParOf" srcId="{1BF92475-38B6-4164-81A9-5BBF079FE049}" destId="{FAD12716-6FEE-44B1-B8D3-ED205A7FE148}" srcOrd="9" destOrd="0" presId="urn:microsoft.com/office/officeart/2005/8/layout/default"/>
    <dgm:cxn modelId="{04A8A174-7B02-47F8-985E-BCAC3BE26BE2}" type="presParOf" srcId="{1BF92475-38B6-4164-81A9-5BBF079FE049}" destId="{6087BFF5-2BEF-4B0F-A202-E6AB9CA58F7A}" srcOrd="10" destOrd="0" presId="urn:microsoft.com/office/officeart/2005/8/layout/default"/>
    <dgm:cxn modelId="{91FBF871-BE87-4EC1-99D6-AED28DFAC688}" type="presParOf" srcId="{1BF92475-38B6-4164-81A9-5BBF079FE049}" destId="{B167652F-7737-4C67-AE3C-F24772E34EE3}" srcOrd="11" destOrd="0" presId="urn:microsoft.com/office/officeart/2005/8/layout/default"/>
    <dgm:cxn modelId="{0089387B-1720-424E-BB8D-88DBE83C7DAA}" type="presParOf" srcId="{1BF92475-38B6-4164-81A9-5BBF079FE049}" destId="{39BACE90-13CA-40E5-93C6-5872B79026AE}" srcOrd="12" destOrd="0" presId="urn:microsoft.com/office/officeart/2005/8/layout/default"/>
    <dgm:cxn modelId="{5AF4CEC0-8EBD-4874-A369-B3FD2B277EED}" type="presParOf" srcId="{1BF92475-38B6-4164-81A9-5BBF079FE049}" destId="{83154486-45AE-4530-B70A-023FDF187892}" srcOrd="13" destOrd="0" presId="urn:microsoft.com/office/officeart/2005/8/layout/default"/>
    <dgm:cxn modelId="{7E831284-FFB1-4ADF-AAC4-E3FAC102C088}" type="presParOf" srcId="{1BF92475-38B6-4164-81A9-5BBF079FE049}" destId="{ED43D03D-FC18-4F09-88E9-5A66E9177B1C}" srcOrd="14" destOrd="0" presId="urn:microsoft.com/office/officeart/2005/8/layout/default"/>
    <dgm:cxn modelId="{796D92C8-6B42-4B88-99B4-21645961CF4C}" type="presParOf" srcId="{1BF92475-38B6-4164-81A9-5BBF079FE049}" destId="{8782F03D-9B1B-45E3-AFAA-065D2AA36E33}" srcOrd="15" destOrd="0" presId="urn:microsoft.com/office/officeart/2005/8/layout/default"/>
    <dgm:cxn modelId="{0C6F6152-5DD1-4579-9180-33E7F0350EE4}" type="presParOf" srcId="{1BF92475-38B6-4164-81A9-5BBF079FE049}" destId="{DD56B3F5-9667-4650-A1F9-58946CC0A05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222DC6-2C6A-48FC-AE6F-7FE712CAFC6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6CF9D26-11A7-43CD-B4DD-0DAB7FF9B99D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600" dirty="0" smtClean="0"/>
            <a:t>ALUMNADO CON MAYOR CAPACIDAD</a:t>
          </a:r>
          <a:endParaRPr lang="es-ES" sz="1600" dirty="0"/>
        </a:p>
      </dgm:t>
    </dgm:pt>
    <dgm:pt modelId="{421A496D-3478-44C3-A7F9-B2F96E8521FD}" type="parTrans" cxnId="{106C6A50-7820-4AAB-9F6F-4A0802BE8A06}">
      <dgm:prSet/>
      <dgm:spPr/>
      <dgm:t>
        <a:bodyPr/>
        <a:lstStyle/>
        <a:p>
          <a:endParaRPr lang="es-ES"/>
        </a:p>
      </dgm:t>
    </dgm:pt>
    <dgm:pt modelId="{F3BEAFC9-FC6B-4602-8019-77915A7A2208}" type="sibTrans" cxnId="{106C6A50-7820-4AAB-9F6F-4A0802BE8A06}">
      <dgm:prSet/>
      <dgm:spPr/>
      <dgm:t>
        <a:bodyPr/>
        <a:lstStyle/>
        <a:p>
          <a:endParaRPr lang="es-ES"/>
        </a:p>
      </dgm:t>
    </dgm:pt>
    <dgm:pt modelId="{54494DFE-0EF8-4200-9843-EF98C03C8D07}">
      <dgm:prSet phldrT="[Texto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s-ES" dirty="0" smtClean="0"/>
            <a:t>ESTÍMULO. MAYOR COMPLEIJIDAD</a:t>
          </a:r>
          <a:endParaRPr lang="es-ES" dirty="0"/>
        </a:p>
      </dgm:t>
    </dgm:pt>
    <dgm:pt modelId="{D15205DF-BE51-4474-8F25-CB50F72C9123}" type="parTrans" cxnId="{876673BE-2FC5-4DD2-8496-5D1DFF68F5A3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1161E0D7-C03A-4402-A3BF-4789886E2FFE}" type="sibTrans" cxnId="{876673BE-2FC5-4DD2-8496-5D1DFF68F5A3}">
      <dgm:prSet/>
      <dgm:spPr/>
      <dgm:t>
        <a:bodyPr/>
        <a:lstStyle/>
        <a:p>
          <a:endParaRPr lang="es-ES"/>
        </a:p>
      </dgm:t>
    </dgm:pt>
    <dgm:pt modelId="{01A4EFD5-C700-41C3-B25E-4BEC68CAEA0D}">
      <dgm:prSet phldrT="[Texto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s-ES" dirty="0" smtClean="0"/>
            <a:t>PROYECTO: DOS PORTONES</a:t>
          </a:r>
          <a:endParaRPr lang="es-ES" dirty="0"/>
        </a:p>
      </dgm:t>
    </dgm:pt>
    <dgm:pt modelId="{E520D716-01A0-4978-A1D1-30E47E13ED0F}" type="parTrans" cxnId="{1760BFB0-8B50-493A-B8DF-C5D59FA6F5BE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E363B2AC-23BB-4E45-BCF3-603D516B00C9}" type="sibTrans" cxnId="{1760BFB0-8B50-493A-B8DF-C5D59FA6F5BE}">
      <dgm:prSet/>
      <dgm:spPr/>
      <dgm:t>
        <a:bodyPr/>
        <a:lstStyle/>
        <a:p>
          <a:endParaRPr lang="es-ES"/>
        </a:p>
      </dgm:t>
    </dgm:pt>
    <dgm:pt modelId="{D878778F-BFFF-4486-A1C8-4FF7B296399E}" type="pres">
      <dgm:prSet presAssocID="{54222DC6-2C6A-48FC-AE6F-7FE712CAFC6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97816AF-7B60-4AF9-BBBF-01704818150C}" type="pres">
      <dgm:prSet presAssocID="{66CF9D26-11A7-43CD-B4DD-0DAB7FF9B99D}" presName="root" presStyleCnt="0"/>
      <dgm:spPr/>
    </dgm:pt>
    <dgm:pt modelId="{53065276-6CB2-4AE9-A9EA-06C8BBF02016}" type="pres">
      <dgm:prSet presAssocID="{66CF9D26-11A7-43CD-B4DD-0DAB7FF9B99D}" presName="rootComposite" presStyleCnt="0"/>
      <dgm:spPr/>
    </dgm:pt>
    <dgm:pt modelId="{99CEAAEF-9DE0-4B5F-83BF-FEC3328E5D23}" type="pres">
      <dgm:prSet presAssocID="{66CF9D26-11A7-43CD-B4DD-0DAB7FF9B99D}" presName="rootText" presStyleLbl="node1" presStyleIdx="0" presStyleCnt="1" custLinFactNeighborX="3102" custLinFactNeighborY="14098"/>
      <dgm:spPr/>
      <dgm:t>
        <a:bodyPr/>
        <a:lstStyle/>
        <a:p>
          <a:endParaRPr lang="es-ES"/>
        </a:p>
      </dgm:t>
    </dgm:pt>
    <dgm:pt modelId="{A55C8A9F-1129-4451-AB2B-BB8CC979A2DF}" type="pres">
      <dgm:prSet presAssocID="{66CF9D26-11A7-43CD-B4DD-0DAB7FF9B99D}" presName="rootConnector" presStyleLbl="node1" presStyleIdx="0" presStyleCnt="1"/>
      <dgm:spPr/>
      <dgm:t>
        <a:bodyPr/>
        <a:lstStyle/>
        <a:p>
          <a:endParaRPr lang="es-ES"/>
        </a:p>
      </dgm:t>
    </dgm:pt>
    <dgm:pt modelId="{C78CBDE1-BA3C-4B69-A13B-3B59EE7F7285}" type="pres">
      <dgm:prSet presAssocID="{66CF9D26-11A7-43CD-B4DD-0DAB7FF9B99D}" presName="childShape" presStyleCnt="0"/>
      <dgm:spPr/>
    </dgm:pt>
    <dgm:pt modelId="{ABDA0F79-F980-4534-8077-2070549AD5D1}" type="pres">
      <dgm:prSet presAssocID="{D15205DF-BE51-4474-8F25-CB50F72C9123}" presName="Name13" presStyleLbl="parChTrans1D2" presStyleIdx="0" presStyleCnt="2"/>
      <dgm:spPr/>
      <dgm:t>
        <a:bodyPr/>
        <a:lstStyle/>
        <a:p>
          <a:endParaRPr lang="es-ES"/>
        </a:p>
      </dgm:t>
    </dgm:pt>
    <dgm:pt modelId="{15A4ED0C-B197-4710-AEC2-F441134F96F4}" type="pres">
      <dgm:prSet presAssocID="{54494DFE-0EF8-4200-9843-EF98C03C8D07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8C709C-AF80-41F3-B0C8-FEE9CCA7C87B}" type="pres">
      <dgm:prSet presAssocID="{E520D716-01A0-4978-A1D1-30E47E13ED0F}" presName="Name13" presStyleLbl="parChTrans1D2" presStyleIdx="1" presStyleCnt="2"/>
      <dgm:spPr/>
      <dgm:t>
        <a:bodyPr/>
        <a:lstStyle/>
        <a:p>
          <a:endParaRPr lang="es-ES"/>
        </a:p>
      </dgm:t>
    </dgm:pt>
    <dgm:pt modelId="{83C890BA-784D-4803-9AF3-820E53DB0D17}" type="pres">
      <dgm:prSet presAssocID="{01A4EFD5-C700-41C3-B25E-4BEC68CAEA0D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06C6A50-7820-4AAB-9F6F-4A0802BE8A06}" srcId="{54222DC6-2C6A-48FC-AE6F-7FE712CAFC6F}" destId="{66CF9D26-11A7-43CD-B4DD-0DAB7FF9B99D}" srcOrd="0" destOrd="0" parTransId="{421A496D-3478-44C3-A7F9-B2F96E8521FD}" sibTransId="{F3BEAFC9-FC6B-4602-8019-77915A7A2208}"/>
    <dgm:cxn modelId="{FC765B0C-FDD0-4F33-8137-AE36DB5FEA19}" type="presOf" srcId="{54494DFE-0EF8-4200-9843-EF98C03C8D07}" destId="{15A4ED0C-B197-4710-AEC2-F441134F96F4}" srcOrd="0" destOrd="0" presId="urn:microsoft.com/office/officeart/2005/8/layout/hierarchy3"/>
    <dgm:cxn modelId="{F91AA1F1-97CA-486A-8D9F-BFC36A7DDB19}" type="presOf" srcId="{D15205DF-BE51-4474-8F25-CB50F72C9123}" destId="{ABDA0F79-F980-4534-8077-2070549AD5D1}" srcOrd="0" destOrd="0" presId="urn:microsoft.com/office/officeart/2005/8/layout/hierarchy3"/>
    <dgm:cxn modelId="{2610FC9D-4A49-4B47-91E5-74BE6306A9E4}" type="presOf" srcId="{66CF9D26-11A7-43CD-B4DD-0DAB7FF9B99D}" destId="{A55C8A9F-1129-4451-AB2B-BB8CC979A2DF}" srcOrd="1" destOrd="0" presId="urn:microsoft.com/office/officeart/2005/8/layout/hierarchy3"/>
    <dgm:cxn modelId="{876673BE-2FC5-4DD2-8496-5D1DFF68F5A3}" srcId="{66CF9D26-11A7-43CD-B4DD-0DAB7FF9B99D}" destId="{54494DFE-0EF8-4200-9843-EF98C03C8D07}" srcOrd="0" destOrd="0" parTransId="{D15205DF-BE51-4474-8F25-CB50F72C9123}" sibTransId="{1161E0D7-C03A-4402-A3BF-4789886E2FFE}"/>
    <dgm:cxn modelId="{29FD916C-ED93-43FD-B24F-D8F11200FD95}" type="presOf" srcId="{01A4EFD5-C700-41C3-B25E-4BEC68CAEA0D}" destId="{83C890BA-784D-4803-9AF3-820E53DB0D17}" srcOrd="0" destOrd="0" presId="urn:microsoft.com/office/officeart/2005/8/layout/hierarchy3"/>
    <dgm:cxn modelId="{CBA65CE4-21E8-4E34-910D-BBCE17C3FA8B}" type="presOf" srcId="{54222DC6-2C6A-48FC-AE6F-7FE712CAFC6F}" destId="{D878778F-BFFF-4486-A1C8-4FF7B296399E}" srcOrd="0" destOrd="0" presId="urn:microsoft.com/office/officeart/2005/8/layout/hierarchy3"/>
    <dgm:cxn modelId="{EAF14DE8-CEEE-4146-98A1-26582D50B9C6}" type="presOf" srcId="{66CF9D26-11A7-43CD-B4DD-0DAB7FF9B99D}" destId="{99CEAAEF-9DE0-4B5F-83BF-FEC3328E5D23}" srcOrd="0" destOrd="0" presId="urn:microsoft.com/office/officeart/2005/8/layout/hierarchy3"/>
    <dgm:cxn modelId="{1760BFB0-8B50-493A-B8DF-C5D59FA6F5BE}" srcId="{66CF9D26-11A7-43CD-B4DD-0DAB7FF9B99D}" destId="{01A4EFD5-C700-41C3-B25E-4BEC68CAEA0D}" srcOrd="1" destOrd="0" parTransId="{E520D716-01A0-4978-A1D1-30E47E13ED0F}" sibTransId="{E363B2AC-23BB-4E45-BCF3-603D516B00C9}"/>
    <dgm:cxn modelId="{6E7682C1-08D8-426C-B2FB-3616D9DB051E}" type="presOf" srcId="{E520D716-01A0-4978-A1D1-30E47E13ED0F}" destId="{1F8C709C-AF80-41F3-B0C8-FEE9CCA7C87B}" srcOrd="0" destOrd="0" presId="urn:microsoft.com/office/officeart/2005/8/layout/hierarchy3"/>
    <dgm:cxn modelId="{07BFD57C-C41F-4D1E-8DD7-16AE7013B43B}" type="presParOf" srcId="{D878778F-BFFF-4486-A1C8-4FF7B296399E}" destId="{397816AF-7B60-4AF9-BBBF-01704818150C}" srcOrd="0" destOrd="0" presId="urn:microsoft.com/office/officeart/2005/8/layout/hierarchy3"/>
    <dgm:cxn modelId="{69763129-AFC0-40AE-8DA4-D355B44265EF}" type="presParOf" srcId="{397816AF-7B60-4AF9-BBBF-01704818150C}" destId="{53065276-6CB2-4AE9-A9EA-06C8BBF02016}" srcOrd="0" destOrd="0" presId="urn:microsoft.com/office/officeart/2005/8/layout/hierarchy3"/>
    <dgm:cxn modelId="{C12F900D-81BA-456F-A9D1-44585065EF59}" type="presParOf" srcId="{53065276-6CB2-4AE9-A9EA-06C8BBF02016}" destId="{99CEAAEF-9DE0-4B5F-83BF-FEC3328E5D23}" srcOrd="0" destOrd="0" presId="urn:microsoft.com/office/officeart/2005/8/layout/hierarchy3"/>
    <dgm:cxn modelId="{ACA922D9-97FE-4B3A-978A-E015855D33C0}" type="presParOf" srcId="{53065276-6CB2-4AE9-A9EA-06C8BBF02016}" destId="{A55C8A9F-1129-4451-AB2B-BB8CC979A2DF}" srcOrd="1" destOrd="0" presId="urn:microsoft.com/office/officeart/2005/8/layout/hierarchy3"/>
    <dgm:cxn modelId="{04CBC939-18A5-4C51-A737-94B7B8DC26B6}" type="presParOf" srcId="{397816AF-7B60-4AF9-BBBF-01704818150C}" destId="{C78CBDE1-BA3C-4B69-A13B-3B59EE7F7285}" srcOrd="1" destOrd="0" presId="urn:microsoft.com/office/officeart/2005/8/layout/hierarchy3"/>
    <dgm:cxn modelId="{17FB7A44-FC23-4352-9969-BB98A89689B0}" type="presParOf" srcId="{C78CBDE1-BA3C-4B69-A13B-3B59EE7F7285}" destId="{ABDA0F79-F980-4534-8077-2070549AD5D1}" srcOrd="0" destOrd="0" presId="urn:microsoft.com/office/officeart/2005/8/layout/hierarchy3"/>
    <dgm:cxn modelId="{23CB5DEA-9CAD-4938-B144-6842DB6E3A0A}" type="presParOf" srcId="{C78CBDE1-BA3C-4B69-A13B-3B59EE7F7285}" destId="{15A4ED0C-B197-4710-AEC2-F441134F96F4}" srcOrd="1" destOrd="0" presId="urn:microsoft.com/office/officeart/2005/8/layout/hierarchy3"/>
    <dgm:cxn modelId="{ABA1DA01-9A12-49B2-9680-51049321E863}" type="presParOf" srcId="{C78CBDE1-BA3C-4B69-A13B-3B59EE7F7285}" destId="{1F8C709C-AF80-41F3-B0C8-FEE9CCA7C87B}" srcOrd="2" destOrd="0" presId="urn:microsoft.com/office/officeart/2005/8/layout/hierarchy3"/>
    <dgm:cxn modelId="{9A5C9C01-5A33-4929-9756-D62538701FD0}" type="presParOf" srcId="{C78CBDE1-BA3C-4B69-A13B-3B59EE7F7285}" destId="{83C890BA-784D-4803-9AF3-820E53DB0D1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D56E02-3DBA-4E5D-AF02-3B82D8CB704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2CDE388-940E-4EBC-A733-7C5B20B23076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ES" dirty="0" smtClean="0"/>
            <a:t>COMUNICACIÓN LINGÜÍSTICA</a:t>
          </a:r>
          <a:endParaRPr lang="es-ES" dirty="0"/>
        </a:p>
      </dgm:t>
    </dgm:pt>
    <dgm:pt modelId="{81218C0D-8A70-49CB-920E-B60AA4DC3952}" type="parTrans" cxnId="{CFE333B8-3D66-49AF-8FBD-AFBF5A12F0F9}">
      <dgm:prSet/>
      <dgm:spPr/>
      <dgm:t>
        <a:bodyPr/>
        <a:lstStyle/>
        <a:p>
          <a:endParaRPr lang="es-ES"/>
        </a:p>
      </dgm:t>
    </dgm:pt>
    <dgm:pt modelId="{A0D0E473-ACF3-4874-9362-B9ABB109738C}" type="sibTrans" cxnId="{CFE333B8-3D66-49AF-8FBD-AFBF5A12F0F9}">
      <dgm:prSet/>
      <dgm:spPr/>
      <dgm:t>
        <a:bodyPr/>
        <a:lstStyle/>
        <a:p>
          <a:endParaRPr lang="es-ES"/>
        </a:p>
      </dgm:t>
    </dgm:pt>
    <dgm:pt modelId="{D45C9B5A-B185-48A9-9379-6AADEB505AE4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dirty="0" smtClean="0"/>
            <a:t>CONOCIMIENTO DEL MUNDO FÍSICO</a:t>
          </a:r>
          <a:endParaRPr lang="es-ES" dirty="0"/>
        </a:p>
      </dgm:t>
    </dgm:pt>
    <dgm:pt modelId="{9B587E19-8F0E-473F-B882-38C18F9D42DB}" type="parTrans" cxnId="{B24BF106-6CF2-480B-B867-2F7CCF09A1B9}">
      <dgm:prSet/>
      <dgm:spPr/>
      <dgm:t>
        <a:bodyPr/>
        <a:lstStyle/>
        <a:p>
          <a:endParaRPr lang="es-ES"/>
        </a:p>
      </dgm:t>
    </dgm:pt>
    <dgm:pt modelId="{ABAE0BD2-FAA7-4BE5-94BC-E9C2E1E01CEA}" type="sibTrans" cxnId="{B24BF106-6CF2-480B-B867-2F7CCF09A1B9}">
      <dgm:prSet/>
      <dgm:spPr/>
      <dgm:t>
        <a:bodyPr/>
        <a:lstStyle/>
        <a:p>
          <a:endParaRPr lang="es-ES"/>
        </a:p>
      </dgm:t>
    </dgm:pt>
    <dgm:pt modelId="{D91F8C07-978D-4AEB-8D40-5AEA649DF66A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dirty="0" smtClean="0"/>
            <a:t>APRENDER A  LO LARGO DE LA VIDA </a:t>
          </a:r>
          <a:endParaRPr lang="es-ES" dirty="0"/>
        </a:p>
      </dgm:t>
    </dgm:pt>
    <dgm:pt modelId="{45E66DF9-6ECF-49A5-9276-9AB70FE110AC}" type="parTrans" cxnId="{AE0DBA74-6A84-4581-BAAB-B5B52FCCD463}">
      <dgm:prSet/>
      <dgm:spPr/>
      <dgm:t>
        <a:bodyPr/>
        <a:lstStyle/>
        <a:p>
          <a:endParaRPr lang="es-ES"/>
        </a:p>
      </dgm:t>
    </dgm:pt>
    <dgm:pt modelId="{02487CAF-265B-456D-BE6A-79BF32488209}" type="sibTrans" cxnId="{AE0DBA74-6A84-4581-BAAB-B5B52FCCD463}">
      <dgm:prSet/>
      <dgm:spPr/>
      <dgm:t>
        <a:bodyPr/>
        <a:lstStyle/>
        <a:p>
          <a:endParaRPr lang="es-ES"/>
        </a:p>
      </dgm:t>
    </dgm:pt>
    <dgm:pt modelId="{A9673A49-B985-4840-87E0-40093385C4CA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 smtClean="0"/>
            <a:t>COMPETENCIA DIGITAL Y TTO. DE LA INFORMACIÓN</a:t>
          </a:r>
          <a:endParaRPr lang="es-ES" dirty="0"/>
        </a:p>
      </dgm:t>
    </dgm:pt>
    <dgm:pt modelId="{450ED6B2-67E9-4091-946B-D4429140DAE7}" type="parTrans" cxnId="{BFACFB31-D58A-4C75-B4AD-F8FCC01AFDFB}">
      <dgm:prSet/>
      <dgm:spPr/>
      <dgm:t>
        <a:bodyPr/>
        <a:lstStyle/>
        <a:p>
          <a:endParaRPr lang="es-ES"/>
        </a:p>
      </dgm:t>
    </dgm:pt>
    <dgm:pt modelId="{0AE61E65-6889-4B9C-AAAE-40FFAA5587DF}" type="sibTrans" cxnId="{BFACFB31-D58A-4C75-B4AD-F8FCC01AFDFB}">
      <dgm:prSet/>
      <dgm:spPr/>
      <dgm:t>
        <a:bodyPr/>
        <a:lstStyle/>
        <a:p>
          <a:endParaRPr lang="es-ES"/>
        </a:p>
      </dgm:t>
    </dgm:pt>
    <dgm:pt modelId="{58D38D2F-FF7E-4891-90F6-DDF4AD22162A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 smtClean="0"/>
            <a:t>RAZOMANIENTO MATEMÁTICO</a:t>
          </a:r>
          <a:endParaRPr lang="es-ES" dirty="0"/>
        </a:p>
      </dgm:t>
    </dgm:pt>
    <dgm:pt modelId="{5B26C3F1-EFC3-484B-8237-CBFBE6B62EA4}" type="parTrans" cxnId="{6D90AB06-276C-4F5D-B775-8853A9AA6402}">
      <dgm:prSet/>
      <dgm:spPr/>
      <dgm:t>
        <a:bodyPr/>
        <a:lstStyle/>
        <a:p>
          <a:endParaRPr lang="es-ES"/>
        </a:p>
      </dgm:t>
    </dgm:pt>
    <dgm:pt modelId="{8FB5F944-4BE8-4D5B-AB62-3A8B9A4188D5}" type="sibTrans" cxnId="{6D90AB06-276C-4F5D-B775-8853A9AA6402}">
      <dgm:prSet/>
      <dgm:spPr/>
      <dgm:t>
        <a:bodyPr/>
        <a:lstStyle/>
        <a:p>
          <a:endParaRPr lang="es-ES"/>
        </a:p>
      </dgm:t>
    </dgm:pt>
    <dgm:pt modelId="{C737F40F-C43C-400E-A46C-6157498FB27C}" type="pres">
      <dgm:prSet presAssocID="{C8D56E02-3DBA-4E5D-AF02-3B82D8CB704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1C460D6-7EC9-43D9-B504-49DCC618A14F}" type="pres">
      <dgm:prSet presAssocID="{02CDE388-940E-4EBC-A733-7C5B20B23076}" presName="node" presStyleLbl="node1" presStyleIdx="0" presStyleCnt="5" custScaleX="201423" custRadScaleRad="87707" custRadScaleInc="-70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15F2EB-8016-4E66-8CA1-6F2FD26322AF}" type="pres">
      <dgm:prSet presAssocID="{02CDE388-940E-4EBC-A733-7C5B20B23076}" presName="spNode" presStyleCnt="0"/>
      <dgm:spPr/>
    </dgm:pt>
    <dgm:pt modelId="{F22A6900-5464-4EDC-B31D-7A1E60A533BF}" type="pres">
      <dgm:prSet presAssocID="{A0D0E473-ACF3-4874-9362-B9ABB109738C}" presName="sibTrans" presStyleLbl="sibTrans1D1" presStyleIdx="0" presStyleCnt="5"/>
      <dgm:spPr/>
      <dgm:t>
        <a:bodyPr/>
        <a:lstStyle/>
        <a:p>
          <a:endParaRPr lang="es-ES"/>
        </a:p>
      </dgm:t>
    </dgm:pt>
    <dgm:pt modelId="{B93E6FF3-196D-452D-B8EB-5585EAB1A632}" type="pres">
      <dgm:prSet presAssocID="{D45C9B5A-B185-48A9-9379-6AADEB505AE4}" presName="node" presStyleLbl="node1" presStyleIdx="1" presStyleCnt="5" custScaleX="207397" custRadScaleRad="99557" custRadScaleInc="339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BFFD48-2CD9-4FF2-B9BD-63A6EFF63C38}" type="pres">
      <dgm:prSet presAssocID="{D45C9B5A-B185-48A9-9379-6AADEB505AE4}" presName="spNode" presStyleCnt="0"/>
      <dgm:spPr/>
    </dgm:pt>
    <dgm:pt modelId="{F41109FE-258B-46EB-9FFF-E6267993ED72}" type="pres">
      <dgm:prSet presAssocID="{ABAE0BD2-FAA7-4BE5-94BC-E9C2E1E01CEA}" presName="sibTrans" presStyleLbl="sibTrans1D1" presStyleIdx="1" presStyleCnt="5"/>
      <dgm:spPr/>
      <dgm:t>
        <a:bodyPr/>
        <a:lstStyle/>
        <a:p>
          <a:endParaRPr lang="es-ES"/>
        </a:p>
      </dgm:t>
    </dgm:pt>
    <dgm:pt modelId="{B27EABE0-C72D-4468-B14D-EC6396D30C0B}" type="pres">
      <dgm:prSet presAssocID="{D91F8C07-978D-4AEB-8D40-5AEA649DF66A}" presName="node" presStyleLbl="node1" presStyleIdx="2" presStyleCnt="5" custScaleX="191270" custRadScaleRad="98215" custRadScaleInc="-748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D4C9F8-80BA-4C14-8956-2C73A83ED2E6}" type="pres">
      <dgm:prSet presAssocID="{D91F8C07-978D-4AEB-8D40-5AEA649DF66A}" presName="spNode" presStyleCnt="0"/>
      <dgm:spPr/>
    </dgm:pt>
    <dgm:pt modelId="{135E1C1B-A5B9-4DB3-A60E-D0F735DDFD63}" type="pres">
      <dgm:prSet presAssocID="{02487CAF-265B-456D-BE6A-79BF32488209}" presName="sibTrans" presStyleLbl="sibTrans1D1" presStyleIdx="2" presStyleCnt="5"/>
      <dgm:spPr/>
      <dgm:t>
        <a:bodyPr/>
        <a:lstStyle/>
        <a:p>
          <a:endParaRPr lang="es-ES"/>
        </a:p>
      </dgm:t>
    </dgm:pt>
    <dgm:pt modelId="{97AB8D61-B1F8-4310-A378-DBEB8D25F0A8}" type="pres">
      <dgm:prSet presAssocID="{A9673A49-B985-4840-87E0-40093385C4CA}" presName="node" presStyleLbl="node1" presStyleIdx="3" presStyleCnt="5" custScaleX="177786" custRadScaleRad="98335" custRadScaleInc="750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C8DD29-DB97-4612-98F9-EF4392FF34BA}" type="pres">
      <dgm:prSet presAssocID="{A9673A49-B985-4840-87E0-40093385C4CA}" presName="spNode" presStyleCnt="0"/>
      <dgm:spPr/>
    </dgm:pt>
    <dgm:pt modelId="{769391A2-2831-4409-A0DC-CB5E8E7A4019}" type="pres">
      <dgm:prSet presAssocID="{0AE61E65-6889-4B9C-AAAE-40FFAA5587DF}" presName="sibTrans" presStyleLbl="sibTrans1D1" presStyleIdx="3" presStyleCnt="5"/>
      <dgm:spPr/>
      <dgm:t>
        <a:bodyPr/>
        <a:lstStyle/>
        <a:p>
          <a:endParaRPr lang="es-ES"/>
        </a:p>
      </dgm:t>
    </dgm:pt>
    <dgm:pt modelId="{F57F121E-5808-481F-A8C2-F7A7EA98724C}" type="pres">
      <dgm:prSet presAssocID="{58D38D2F-FF7E-4891-90F6-DDF4AD22162A}" presName="node" presStyleLbl="node1" presStyleIdx="4" presStyleCnt="5" custScaleX="192174" custRadScaleRad="100405" custRadScaleInc="-343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D563EE-C31C-44C8-A6DF-9D097B7E21DF}" type="pres">
      <dgm:prSet presAssocID="{58D38D2F-FF7E-4891-90F6-DDF4AD22162A}" presName="spNode" presStyleCnt="0"/>
      <dgm:spPr/>
    </dgm:pt>
    <dgm:pt modelId="{5660C95F-3880-4106-94B6-BEE1DB76D17C}" type="pres">
      <dgm:prSet presAssocID="{8FB5F944-4BE8-4D5B-AB62-3A8B9A4188D5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25D9C4A6-7F77-4AE2-B61C-313315BCF024}" type="presOf" srcId="{0AE61E65-6889-4B9C-AAAE-40FFAA5587DF}" destId="{769391A2-2831-4409-A0DC-CB5E8E7A4019}" srcOrd="0" destOrd="0" presId="urn:microsoft.com/office/officeart/2005/8/layout/cycle5"/>
    <dgm:cxn modelId="{5B33FF5B-9E80-4E86-BDA8-E0C3F1F5D7F2}" type="presOf" srcId="{8FB5F944-4BE8-4D5B-AB62-3A8B9A4188D5}" destId="{5660C95F-3880-4106-94B6-BEE1DB76D17C}" srcOrd="0" destOrd="0" presId="urn:microsoft.com/office/officeart/2005/8/layout/cycle5"/>
    <dgm:cxn modelId="{190878C6-AC13-4DB5-8B5F-3127D287801B}" type="presOf" srcId="{C8D56E02-3DBA-4E5D-AF02-3B82D8CB7043}" destId="{C737F40F-C43C-400E-A46C-6157498FB27C}" srcOrd="0" destOrd="0" presId="urn:microsoft.com/office/officeart/2005/8/layout/cycle5"/>
    <dgm:cxn modelId="{B1387B46-F1D3-4562-B6CB-0C244C3A9DFF}" type="presOf" srcId="{02487CAF-265B-456D-BE6A-79BF32488209}" destId="{135E1C1B-A5B9-4DB3-A60E-D0F735DDFD63}" srcOrd="0" destOrd="0" presId="urn:microsoft.com/office/officeart/2005/8/layout/cycle5"/>
    <dgm:cxn modelId="{6D90AB06-276C-4F5D-B775-8853A9AA6402}" srcId="{C8D56E02-3DBA-4E5D-AF02-3B82D8CB7043}" destId="{58D38D2F-FF7E-4891-90F6-DDF4AD22162A}" srcOrd="4" destOrd="0" parTransId="{5B26C3F1-EFC3-484B-8237-CBFBE6B62EA4}" sibTransId="{8FB5F944-4BE8-4D5B-AB62-3A8B9A4188D5}"/>
    <dgm:cxn modelId="{DF2954A7-2858-4DDA-9DED-BBCFBEFC71C2}" type="presOf" srcId="{58D38D2F-FF7E-4891-90F6-DDF4AD22162A}" destId="{F57F121E-5808-481F-A8C2-F7A7EA98724C}" srcOrd="0" destOrd="0" presId="urn:microsoft.com/office/officeart/2005/8/layout/cycle5"/>
    <dgm:cxn modelId="{180198FE-1842-4B9B-A795-B85E3AB1ED33}" type="presOf" srcId="{A9673A49-B985-4840-87E0-40093385C4CA}" destId="{97AB8D61-B1F8-4310-A378-DBEB8D25F0A8}" srcOrd="0" destOrd="0" presId="urn:microsoft.com/office/officeart/2005/8/layout/cycle5"/>
    <dgm:cxn modelId="{CFE333B8-3D66-49AF-8FBD-AFBF5A12F0F9}" srcId="{C8D56E02-3DBA-4E5D-AF02-3B82D8CB7043}" destId="{02CDE388-940E-4EBC-A733-7C5B20B23076}" srcOrd="0" destOrd="0" parTransId="{81218C0D-8A70-49CB-920E-B60AA4DC3952}" sibTransId="{A0D0E473-ACF3-4874-9362-B9ABB109738C}"/>
    <dgm:cxn modelId="{D6512B82-0BE0-4BE4-B789-E0382B2C047B}" type="presOf" srcId="{A0D0E473-ACF3-4874-9362-B9ABB109738C}" destId="{F22A6900-5464-4EDC-B31D-7A1E60A533BF}" srcOrd="0" destOrd="0" presId="urn:microsoft.com/office/officeart/2005/8/layout/cycle5"/>
    <dgm:cxn modelId="{0DEDCE1F-93B5-4A44-9F1A-D1AECE32A517}" type="presOf" srcId="{D91F8C07-978D-4AEB-8D40-5AEA649DF66A}" destId="{B27EABE0-C72D-4468-B14D-EC6396D30C0B}" srcOrd="0" destOrd="0" presId="urn:microsoft.com/office/officeart/2005/8/layout/cycle5"/>
    <dgm:cxn modelId="{B24BF106-6CF2-480B-B867-2F7CCF09A1B9}" srcId="{C8D56E02-3DBA-4E5D-AF02-3B82D8CB7043}" destId="{D45C9B5A-B185-48A9-9379-6AADEB505AE4}" srcOrd="1" destOrd="0" parTransId="{9B587E19-8F0E-473F-B882-38C18F9D42DB}" sibTransId="{ABAE0BD2-FAA7-4BE5-94BC-E9C2E1E01CEA}"/>
    <dgm:cxn modelId="{B2E9A01E-3A3E-4EDF-B660-9A255BA22D0E}" type="presOf" srcId="{02CDE388-940E-4EBC-A733-7C5B20B23076}" destId="{71C460D6-7EC9-43D9-B504-49DCC618A14F}" srcOrd="0" destOrd="0" presId="urn:microsoft.com/office/officeart/2005/8/layout/cycle5"/>
    <dgm:cxn modelId="{28ED72ED-6DE8-452A-B306-7E988F6F7256}" type="presOf" srcId="{ABAE0BD2-FAA7-4BE5-94BC-E9C2E1E01CEA}" destId="{F41109FE-258B-46EB-9FFF-E6267993ED72}" srcOrd="0" destOrd="0" presId="urn:microsoft.com/office/officeart/2005/8/layout/cycle5"/>
    <dgm:cxn modelId="{AE0DBA74-6A84-4581-BAAB-B5B52FCCD463}" srcId="{C8D56E02-3DBA-4E5D-AF02-3B82D8CB7043}" destId="{D91F8C07-978D-4AEB-8D40-5AEA649DF66A}" srcOrd="2" destOrd="0" parTransId="{45E66DF9-6ECF-49A5-9276-9AB70FE110AC}" sibTransId="{02487CAF-265B-456D-BE6A-79BF32488209}"/>
    <dgm:cxn modelId="{BFACFB31-D58A-4C75-B4AD-F8FCC01AFDFB}" srcId="{C8D56E02-3DBA-4E5D-AF02-3B82D8CB7043}" destId="{A9673A49-B985-4840-87E0-40093385C4CA}" srcOrd="3" destOrd="0" parTransId="{450ED6B2-67E9-4091-946B-D4429140DAE7}" sibTransId="{0AE61E65-6889-4B9C-AAAE-40FFAA5587DF}"/>
    <dgm:cxn modelId="{FD2F39BA-BB68-466D-9882-AAE282BDA0E3}" type="presOf" srcId="{D45C9B5A-B185-48A9-9379-6AADEB505AE4}" destId="{B93E6FF3-196D-452D-B8EB-5585EAB1A632}" srcOrd="0" destOrd="0" presId="urn:microsoft.com/office/officeart/2005/8/layout/cycle5"/>
    <dgm:cxn modelId="{4A49445A-3325-4295-9DCA-F7EA80825E53}" type="presParOf" srcId="{C737F40F-C43C-400E-A46C-6157498FB27C}" destId="{71C460D6-7EC9-43D9-B504-49DCC618A14F}" srcOrd="0" destOrd="0" presId="urn:microsoft.com/office/officeart/2005/8/layout/cycle5"/>
    <dgm:cxn modelId="{4A2CBFB0-4EF2-480B-90FC-C2F07903ED34}" type="presParOf" srcId="{C737F40F-C43C-400E-A46C-6157498FB27C}" destId="{1915F2EB-8016-4E66-8CA1-6F2FD26322AF}" srcOrd="1" destOrd="0" presId="urn:microsoft.com/office/officeart/2005/8/layout/cycle5"/>
    <dgm:cxn modelId="{C412730B-398E-4A9A-95F3-A43123439372}" type="presParOf" srcId="{C737F40F-C43C-400E-A46C-6157498FB27C}" destId="{F22A6900-5464-4EDC-B31D-7A1E60A533BF}" srcOrd="2" destOrd="0" presId="urn:microsoft.com/office/officeart/2005/8/layout/cycle5"/>
    <dgm:cxn modelId="{41F57861-3D3F-4B85-97FA-5CCB24A08864}" type="presParOf" srcId="{C737F40F-C43C-400E-A46C-6157498FB27C}" destId="{B93E6FF3-196D-452D-B8EB-5585EAB1A632}" srcOrd="3" destOrd="0" presId="urn:microsoft.com/office/officeart/2005/8/layout/cycle5"/>
    <dgm:cxn modelId="{67EB1184-EFA5-4C6A-B64E-7BCC811F5EBA}" type="presParOf" srcId="{C737F40F-C43C-400E-A46C-6157498FB27C}" destId="{7EBFFD48-2CD9-4FF2-B9BD-63A6EFF63C38}" srcOrd="4" destOrd="0" presId="urn:microsoft.com/office/officeart/2005/8/layout/cycle5"/>
    <dgm:cxn modelId="{76B2173F-363C-4CDF-BA9B-6E222224A8A1}" type="presParOf" srcId="{C737F40F-C43C-400E-A46C-6157498FB27C}" destId="{F41109FE-258B-46EB-9FFF-E6267993ED72}" srcOrd="5" destOrd="0" presId="urn:microsoft.com/office/officeart/2005/8/layout/cycle5"/>
    <dgm:cxn modelId="{6D1EFB3C-890B-4968-9280-9D8F0844FA21}" type="presParOf" srcId="{C737F40F-C43C-400E-A46C-6157498FB27C}" destId="{B27EABE0-C72D-4468-B14D-EC6396D30C0B}" srcOrd="6" destOrd="0" presId="urn:microsoft.com/office/officeart/2005/8/layout/cycle5"/>
    <dgm:cxn modelId="{877CB65D-DEE5-421E-9944-482B85C7CB5C}" type="presParOf" srcId="{C737F40F-C43C-400E-A46C-6157498FB27C}" destId="{92D4C9F8-80BA-4C14-8956-2C73A83ED2E6}" srcOrd="7" destOrd="0" presId="urn:microsoft.com/office/officeart/2005/8/layout/cycle5"/>
    <dgm:cxn modelId="{DF2B7348-2472-4EE7-8243-E1FB0D123416}" type="presParOf" srcId="{C737F40F-C43C-400E-A46C-6157498FB27C}" destId="{135E1C1B-A5B9-4DB3-A60E-D0F735DDFD63}" srcOrd="8" destOrd="0" presId="urn:microsoft.com/office/officeart/2005/8/layout/cycle5"/>
    <dgm:cxn modelId="{92769B23-8032-47E3-A2B2-FE2939274658}" type="presParOf" srcId="{C737F40F-C43C-400E-A46C-6157498FB27C}" destId="{97AB8D61-B1F8-4310-A378-DBEB8D25F0A8}" srcOrd="9" destOrd="0" presId="urn:microsoft.com/office/officeart/2005/8/layout/cycle5"/>
    <dgm:cxn modelId="{DCA899D9-D6FA-4213-8C99-8C89917CFDD0}" type="presParOf" srcId="{C737F40F-C43C-400E-A46C-6157498FB27C}" destId="{C7C8DD29-DB97-4612-98F9-EF4392FF34BA}" srcOrd="10" destOrd="0" presId="urn:microsoft.com/office/officeart/2005/8/layout/cycle5"/>
    <dgm:cxn modelId="{2A95CFCF-93B1-4D3D-85BF-AD76AB6D4F7F}" type="presParOf" srcId="{C737F40F-C43C-400E-A46C-6157498FB27C}" destId="{769391A2-2831-4409-A0DC-CB5E8E7A4019}" srcOrd="11" destOrd="0" presId="urn:microsoft.com/office/officeart/2005/8/layout/cycle5"/>
    <dgm:cxn modelId="{93DA59EA-8E62-4D61-9551-D92815991E86}" type="presParOf" srcId="{C737F40F-C43C-400E-A46C-6157498FB27C}" destId="{F57F121E-5808-481F-A8C2-F7A7EA98724C}" srcOrd="12" destOrd="0" presId="urn:microsoft.com/office/officeart/2005/8/layout/cycle5"/>
    <dgm:cxn modelId="{DBFA953B-C04E-4DB9-BBE1-1312E97085F1}" type="presParOf" srcId="{C737F40F-C43C-400E-A46C-6157498FB27C}" destId="{54D563EE-C31C-44C8-A6DF-9D097B7E21DF}" srcOrd="13" destOrd="0" presId="urn:microsoft.com/office/officeart/2005/8/layout/cycle5"/>
    <dgm:cxn modelId="{75ADD6C9-0640-4BEB-A91D-F41D2EF160D4}" type="presParOf" srcId="{C737F40F-C43C-400E-A46C-6157498FB27C}" destId="{5660C95F-3880-4106-94B6-BEE1DB76D17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8811EF-3455-4D7B-A67C-5CDBEECC128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641664C-CBD5-453F-8F29-7DD22A9D0190}">
      <dgm:prSet phldrT="[Texto]"/>
      <dgm:spPr>
        <a:solidFill>
          <a:srgbClr val="C00000"/>
        </a:solidFill>
      </dgm:spPr>
      <dgm:t>
        <a:bodyPr/>
        <a:lstStyle/>
        <a:p>
          <a:r>
            <a:rPr lang="es-ES" dirty="0" smtClean="0"/>
            <a:t>CONCEPTUALES</a:t>
          </a:r>
          <a:endParaRPr lang="es-ES" dirty="0"/>
        </a:p>
      </dgm:t>
    </dgm:pt>
    <dgm:pt modelId="{4707C220-AED1-431E-8D30-6E5DD26BE8DA}" type="parTrans" cxnId="{ECA1C020-0441-4AD7-8647-59DB8D97C6EB}">
      <dgm:prSet/>
      <dgm:spPr/>
      <dgm:t>
        <a:bodyPr/>
        <a:lstStyle/>
        <a:p>
          <a:endParaRPr lang="es-ES"/>
        </a:p>
      </dgm:t>
    </dgm:pt>
    <dgm:pt modelId="{052DEC25-86D6-434B-83E4-77DC599F4011}" type="sibTrans" cxnId="{ECA1C020-0441-4AD7-8647-59DB8D97C6EB}">
      <dgm:prSet/>
      <dgm:spPr/>
      <dgm:t>
        <a:bodyPr/>
        <a:lstStyle/>
        <a:p>
          <a:endParaRPr lang="es-ES"/>
        </a:p>
      </dgm:t>
    </dgm:pt>
    <dgm:pt modelId="{1E87D073-0097-4D08-835F-5C127C537DA3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dirty="0" smtClean="0"/>
            <a:t>PROCEDIMENTALES</a:t>
          </a:r>
          <a:endParaRPr lang="es-ES" dirty="0"/>
        </a:p>
      </dgm:t>
    </dgm:pt>
    <dgm:pt modelId="{37B5E283-15C1-4F7B-A960-5BEC48C09C7E}" type="parTrans" cxnId="{99F35E2D-84D4-4F05-8926-B1CC1C966704}">
      <dgm:prSet/>
      <dgm:spPr/>
      <dgm:t>
        <a:bodyPr/>
        <a:lstStyle/>
        <a:p>
          <a:endParaRPr lang="es-ES"/>
        </a:p>
      </dgm:t>
    </dgm:pt>
    <dgm:pt modelId="{26039838-2C7F-409F-815E-4BDB0898DF97}" type="sibTrans" cxnId="{99F35E2D-84D4-4F05-8926-B1CC1C966704}">
      <dgm:prSet/>
      <dgm:spPr/>
      <dgm:t>
        <a:bodyPr/>
        <a:lstStyle/>
        <a:p>
          <a:endParaRPr lang="es-ES"/>
        </a:p>
      </dgm:t>
    </dgm:pt>
    <dgm:pt modelId="{A6BE7926-633E-41FC-B4CB-3FB0095365EC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ES" dirty="0" smtClean="0"/>
            <a:t>ACTITUDINALES</a:t>
          </a:r>
          <a:endParaRPr lang="es-ES" dirty="0"/>
        </a:p>
      </dgm:t>
    </dgm:pt>
    <dgm:pt modelId="{6E883040-9CBD-4E70-9724-B61DBF79A175}" type="parTrans" cxnId="{5A63F53D-F72A-4514-984C-71F3C4560780}">
      <dgm:prSet/>
      <dgm:spPr/>
      <dgm:t>
        <a:bodyPr/>
        <a:lstStyle/>
        <a:p>
          <a:endParaRPr lang="es-ES"/>
        </a:p>
      </dgm:t>
    </dgm:pt>
    <dgm:pt modelId="{3AED1202-58D8-4E9D-9586-FAC54BDF237A}" type="sibTrans" cxnId="{5A63F53D-F72A-4514-984C-71F3C4560780}">
      <dgm:prSet/>
      <dgm:spPr/>
      <dgm:t>
        <a:bodyPr/>
        <a:lstStyle/>
        <a:p>
          <a:endParaRPr lang="es-ES"/>
        </a:p>
      </dgm:t>
    </dgm:pt>
    <dgm:pt modelId="{922FCD9F-2FDE-42B2-A990-B4BF0985794D}">
      <dgm:prSet/>
      <dgm:spPr/>
      <dgm:t>
        <a:bodyPr/>
        <a:lstStyle/>
        <a:p>
          <a:r>
            <a:rPr lang="es-ES" dirty="0" smtClean="0"/>
            <a:t>FUNDAMENTOS, MAGNITUDES, SIMBOLOGÍA, ELEMENTOS Y ESTRUCTURA </a:t>
          </a:r>
          <a:endParaRPr lang="es-ES" dirty="0"/>
        </a:p>
      </dgm:t>
    </dgm:pt>
    <dgm:pt modelId="{82118A3C-1115-44A8-9377-F3E2D19EAA5C}" type="parTrans" cxnId="{9DA3965E-152E-4852-BF31-EE0185D3B1AB}">
      <dgm:prSet/>
      <dgm:spPr/>
      <dgm:t>
        <a:bodyPr/>
        <a:lstStyle/>
        <a:p>
          <a:endParaRPr lang="es-ES"/>
        </a:p>
      </dgm:t>
    </dgm:pt>
    <dgm:pt modelId="{60FB4EDF-393E-4937-8BAB-96345796DEDD}" type="sibTrans" cxnId="{9DA3965E-152E-4852-BF31-EE0185D3B1AB}">
      <dgm:prSet/>
      <dgm:spPr/>
      <dgm:t>
        <a:bodyPr/>
        <a:lstStyle/>
        <a:p>
          <a:endParaRPr lang="es-ES"/>
        </a:p>
      </dgm:t>
    </dgm:pt>
    <dgm:pt modelId="{68C75AE3-98FF-4FB9-8261-ACA4983AA828}">
      <dgm:prSet/>
      <dgm:spPr/>
      <dgm:t>
        <a:bodyPr/>
        <a:lstStyle/>
        <a:p>
          <a:r>
            <a:rPr lang="es-ES" dirty="0" smtClean="0"/>
            <a:t>IDENTIFICACIÓN DE ELEMENTOS, DESCRIPCIÓN DE FUNCIONES, INTERPRETAR ESQUEMAS, DISEÑAR y CONSTRUIR UN CIRCUITO.</a:t>
          </a:r>
          <a:endParaRPr lang="es-ES" dirty="0"/>
        </a:p>
      </dgm:t>
    </dgm:pt>
    <dgm:pt modelId="{3C4ACE67-7976-4B55-A464-2E032DB621D2}" type="parTrans" cxnId="{5F30A2E5-2AD9-443F-BC9C-90A788FD1155}">
      <dgm:prSet/>
      <dgm:spPr/>
      <dgm:t>
        <a:bodyPr/>
        <a:lstStyle/>
        <a:p>
          <a:endParaRPr lang="es-ES"/>
        </a:p>
      </dgm:t>
    </dgm:pt>
    <dgm:pt modelId="{B5F654F2-1824-4A93-B136-A6703EFBDC2C}" type="sibTrans" cxnId="{5F30A2E5-2AD9-443F-BC9C-90A788FD1155}">
      <dgm:prSet/>
      <dgm:spPr/>
      <dgm:t>
        <a:bodyPr/>
        <a:lstStyle/>
        <a:p>
          <a:endParaRPr lang="es-ES"/>
        </a:p>
      </dgm:t>
    </dgm:pt>
    <dgm:pt modelId="{3CC9BC4F-5450-4484-92DD-E5F35D554A0F}">
      <dgm:prSet/>
      <dgm:spPr/>
      <dgm:t>
        <a:bodyPr/>
        <a:lstStyle/>
        <a:p>
          <a:r>
            <a:rPr lang="es-ES" dirty="0" smtClean="0"/>
            <a:t>ORDEN Y LIMPIEZA, RESPETO, PARTICIPACIÓN, INTERÉS.</a:t>
          </a:r>
          <a:endParaRPr lang="es-ES" dirty="0"/>
        </a:p>
      </dgm:t>
    </dgm:pt>
    <dgm:pt modelId="{C904D738-BDEF-4DB1-88DC-4FBB9FB85E1F}" type="parTrans" cxnId="{569C9C24-3237-4991-8982-17904C9423F9}">
      <dgm:prSet/>
      <dgm:spPr/>
      <dgm:t>
        <a:bodyPr/>
        <a:lstStyle/>
        <a:p>
          <a:endParaRPr lang="es-ES"/>
        </a:p>
      </dgm:t>
    </dgm:pt>
    <dgm:pt modelId="{C042076B-4B22-48A4-9B6C-48865B23EDD0}" type="sibTrans" cxnId="{569C9C24-3237-4991-8982-17904C9423F9}">
      <dgm:prSet/>
      <dgm:spPr/>
      <dgm:t>
        <a:bodyPr/>
        <a:lstStyle/>
        <a:p>
          <a:endParaRPr lang="es-ES"/>
        </a:p>
      </dgm:t>
    </dgm:pt>
    <dgm:pt modelId="{66FA2144-08D3-41A4-A9EC-A12EFEA8E948}" type="pres">
      <dgm:prSet presAssocID="{A98811EF-3455-4D7B-A67C-5CDBEECC12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C7B282E-DD6A-4A19-A028-2FB6AEBA0A87}" type="pres">
      <dgm:prSet presAssocID="{F641664C-CBD5-453F-8F29-7DD22A9D0190}" presName="parentLin" presStyleCnt="0"/>
      <dgm:spPr/>
    </dgm:pt>
    <dgm:pt modelId="{42C52F12-4829-43A8-9F53-C588F6A124D7}" type="pres">
      <dgm:prSet presAssocID="{F641664C-CBD5-453F-8F29-7DD22A9D0190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84FD3F12-2F7F-4F76-8241-89193DB1D3F5}" type="pres">
      <dgm:prSet presAssocID="{F641664C-CBD5-453F-8F29-7DD22A9D019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51CC0E-E27E-4A4E-A396-BFFFB3B733F5}" type="pres">
      <dgm:prSet presAssocID="{F641664C-CBD5-453F-8F29-7DD22A9D0190}" presName="negativeSpace" presStyleCnt="0"/>
      <dgm:spPr/>
    </dgm:pt>
    <dgm:pt modelId="{831CA8E0-3088-40EA-9F40-4F7274597318}" type="pres">
      <dgm:prSet presAssocID="{F641664C-CBD5-453F-8F29-7DD22A9D019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82306A-EF05-4E25-965C-532DF4D8D671}" type="pres">
      <dgm:prSet presAssocID="{052DEC25-86D6-434B-83E4-77DC599F4011}" presName="spaceBetweenRectangles" presStyleCnt="0"/>
      <dgm:spPr/>
    </dgm:pt>
    <dgm:pt modelId="{F09C354C-0363-4470-BFA0-7AF1CC368651}" type="pres">
      <dgm:prSet presAssocID="{1E87D073-0097-4D08-835F-5C127C537DA3}" presName="parentLin" presStyleCnt="0"/>
      <dgm:spPr/>
    </dgm:pt>
    <dgm:pt modelId="{80355BB8-118F-4DFA-94F3-A006DDDD47CC}" type="pres">
      <dgm:prSet presAssocID="{1E87D073-0097-4D08-835F-5C127C537DA3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9EF42E50-7E55-4551-B79B-F4A937B2CEC6}" type="pres">
      <dgm:prSet presAssocID="{1E87D073-0097-4D08-835F-5C127C537DA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94B3E7-BDA9-476F-8933-494C12563DAA}" type="pres">
      <dgm:prSet presAssocID="{1E87D073-0097-4D08-835F-5C127C537DA3}" presName="negativeSpace" presStyleCnt="0"/>
      <dgm:spPr/>
    </dgm:pt>
    <dgm:pt modelId="{E52525D0-9824-4F58-87BB-C9C6B6B88A24}" type="pres">
      <dgm:prSet presAssocID="{1E87D073-0097-4D08-835F-5C127C537DA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94125A-1D14-4164-B9E8-7708D9FFBD76}" type="pres">
      <dgm:prSet presAssocID="{26039838-2C7F-409F-815E-4BDB0898DF97}" presName="spaceBetweenRectangles" presStyleCnt="0"/>
      <dgm:spPr/>
    </dgm:pt>
    <dgm:pt modelId="{73C7F498-854C-48CF-AF4E-E7E15DDC915B}" type="pres">
      <dgm:prSet presAssocID="{A6BE7926-633E-41FC-B4CB-3FB0095365EC}" presName="parentLin" presStyleCnt="0"/>
      <dgm:spPr/>
    </dgm:pt>
    <dgm:pt modelId="{6F45F175-C4E5-4C95-AE57-9155C34EC43A}" type="pres">
      <dgm:prSet presAssocID="{A6BE7926-633E-41FC-B4CB-3FB0095365EC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32B792F6-7A9C-4534-BA1D-344134D81AEF}" type="pres">
      <dgm:prSet presAssocID="{A6BE7926-633E-41FC-B4CB-3FB0095365E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366A3B-9504-4250-B466-BCE09D7B7F87}" type="pres">
      <dgm:prSet presAssocID="{A6BE7926-633E-41FC-B4CB-3FB0095365EC}" presName="negativeSpace" presStyleCnt="0"/>
      <dgm:spPr/>
    </dgm:pt>
    <dgm:pt modelId="{1B041047-E1EE-4689-898E-8A2C1BBF7BAF}" type="pres">
      <dgm:prSet presAssocID="{A6BE7926-633E-41FC-B4CB-3FB0095365EC}" presName="childText" presStyleLbl="conFgAcc1" presStyleIdx="2" presStyleCnt="3" custLinFactNeighborX="388" custLinFactNeighborY="-51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9E774C4-463C-42CD-ADC0-27DD3D8541B9}" type="presOf" srcId="{922FCD9F-2FDE-42B2-A990-B4BF0985794D}" destId="{831CA8E0-3088-40EA-9F40-4F7274597318}" srcOrd="0" destOrd="0" presId="urn:microsoft.com/office/officeart/2005/8/layout/list1"/>
    <dgm:cxn modelId="{AAAEFB5C-B3C3-42D2-A55F-C2984A41338F}" type="presOf" srcId="{F641664C-CBD5-453F-8F29-7DD22A9D0190}" destId="{42C52F12-4829-43A8-9F53-C588F6A124D7}" srcOrd="0" destOrd="0" presId="urn:microsoft.com/office/officeart/2005/8/layout/list1"/>
    <dgm:cxn modelId="{569C9C24-3237-4991-8982-17904C9423F9}" srcId="{A6BE7926-633E-41FC-B4CB-3FB0095365EC}" destId="{3CC9BC4F-5450-4484-92DD-E5F35D554A0F}" srcOrd="0" destOrd="0" parTransId="{C904D738-BDEF-4DB1-88DC-4FBB9FB85E1F}" sibTransId="{C042076B-4B22-48A4-9B6C-48865B23EDD0}"/>
    <dgm:cxn modelId="{9DA3965E-152E-4852-BF31-EE0185D3B1AB}" srcId="{F641664C-CBD5-453F-8F29-7DD22A9D0190}" destId="{922FCD9F-2FDE-42B2-A990-B4BF0985794D}" srcOrd="0" destOrd="0" parTransId="{82118A3C-1115-44A8-9377-F3E2D19EAA5C}" sibTransId="{60FB4EDF-393E-4937-8BAB-96345796DEDD}"/>
    <dgm:cxn modelId="{1C509AB0-54F1-4976-A046-3FAA3442100A}" type="presOf" srcId="{A6BE7926-633E-41FC-B4CB-3FB0095365EC}" destId="{6F45F175-C4E5-4C95-AE57-9155C34EC43A}" srcOrd="0" destOrd="0" presId="urn:microsoft.com/office/officeart/2005/8/layout/list1"/>
    <dgm:cxn modelId="{11728078-7FC0-411F-9B3A-30D5977D6D28}" type="presOf" srcId="{A6BE7926-633E-41FC-B4CB-3FB0095365EC}" destId="{32B792F6-7A9C-4534-BA1D-344134D81AEF}" srcOrd="1" destOrd="0" presId="urn:microsoft.com/office/officeart/2005/8/layout/list1"/>
    <dgm:cxn modelId="{FE12C55D-8B33-4821-9DA2-02D4FE1A2729}" type="presOf" srcId="{1E87D073-0097-4D08-835F-5C127C537DA3}" destId="{80355BB8-118F-4DFA-94F3-A006DDDD47CC}" srcOrd="0" destOrd="0" presId="urn:microsoft.com/office/officeart/2005/8/layout/list1"/>
    <dgm:cxn modelId="{5A63F53D-F72A-4514-984C-71F3C4560780}" srcId="{A98811EF-3455-4D7B-A67C-5CDBEECC1281}" destId="{A6BE7926-633E-41FC-B4CB-3FB0095365EC}" srcOrd="2" destOrd="0" parTransId="{6E883040-9CBD-4E70-9724-B61DBF79A175}" sibTransId="{3AED1202-58D8-4E9D-9586-FAC54BDF237A}"/>
    <dgm:cxn modelId="{91A9CDE5-8C05-495D-82B4-854E5CBBAB1E}" type="presOf" srcId="{F641664C-CBD5-453F-8F29-7DD22A9D0190}" destId="{84FD3F12-2F7F-4F76-8241-89193DB1D3F5}" srcOrd="1" destOrd="0" presId="urn:microsoft.com/office/officeart/2005/8/layout/list1"/>
    <dgm:cxn modelId="{5F30A2E5-2AD9-443F-BC9C-90A788FD1155}" srcId="{1E87D073-0097-4D08-835F-5C127C537DA3}" destId="{68C75AE3-98FF-4FB9-8261-ACA4983AA828}" srcOrd="0" destOrd="0" parTransId="{3C4ACE67-7976-4B55-A464-2E032DB621D2}" sibTransId="{B5F654F2-1824-4A93-B136-A6703EFBDC2C}"/>
    <dgm:cxn modelId="{A344594C-4745-4A6E-A86C-1797BDD1A7B1}" type="presOf" srcId="{68C75AE3-98FF-4FB9-8261-ACA4983AA828}" destId="{E52525D0-9824-4F58-87BB-C9C6B6B88A24}" srcOrd="0" destOrd="0" presId="urn:microsoft.com/office/officeart/2005/8/layout/list1"/>
    <dgm:cxn modelId="{299AC205-C3C3-41FE-97C6-56F886B0B47E}" type="presOf" srcId="{3CC9BC4F-5450-4484-92DD-E5F35D554A0F}" destId="{1B041047-E1EE-4689-898E-8A2C1BBF7BAF}" srcOrd="0" destOrd="0" presId="urn:microsoft.com/office/officeart/2005/8/layout/list1"/>
    <dgm:cxn modelId="{99F35E2D-84D4-4F05-8926-B1CC1C966704}" srcId="{A98811EF-3455-4D7B-A67C-5CDBEECC1281}" destId="{1E87D073-0097-4D08-835F-5C127C537DA3}" srcOrd="1" destOrd="0" parTransId="{37B5E283-15C1-4F7B-A960-5BEC48C09C7E}" sibTransId="{26039838-2C7F-409F-815E-4BDB0898DF97}"/>
    <dgm:cxn modelId="{ECA1C020-0441-4AD7-8647-59DB8D97C6EB}" srcId="{A98811EF-3455-4D7B-A67C-5CDBEECC1281}" destId="{F641664C-CBD5-453F-8F29-7DD22A9D0190}" srcOrd="0" destOrd="0" parTransId="{4707C220-AED1-431E-8D30-6E5DD26BE8DA}" sibTransId="{052DEC25-86D6-434B-83E4-77DC599F4011}"/>
    <dgm:cxn modelId="{812D84A6-F265-41F8-81FD-23288292D916}" type="presOf" srcId="{1E87D073-0097-4D08-835F-5C127C537DA3}" destId="{9EF42E50-7E55-4551-B79B-F4A937B2CEC6}" srcOrd="1" destOrd="0" presId="urn:microsoft.com/office/officeart/2005/8/layout/list1"/>
    <dgm:cxn modelId="{8999BF30-ADD9-4150-8E32-417BD7A6CD47}" type="presOf" srcId="{A98811EF-3455-4D7B-A67C-5CDBEECC1281}" destId="{66FA2144-08D3-41A4-A9EC-A12EFEA8E948}" srcOrd="0" destOrd="0" presId="urn:microsoft.com/office/officeart/2005/8/layout/list1"/>
    <dgm:cxn modelId="{FE3B7995-40BF-40CC-9593-CE956D2A7E66}" type="presParOf" srcId="{66FA2144-08D3-41A4-A9EC-A12EFEA8E948}" destId="{0C7B282E-DD6A-4A19-A028-2FB6AEBA0A87}" srcOrd="0" destOrd="0" presId="urn:microsoft.com/office/officeart/2005/8/layout/list1"/>
    <dgm:cxn modelId="{ECAADC62-D019-4C03-A2DF-B6875AF5F805}" type="presParOf" srcId="{0C7B282E-DD6A-4A19-A028-2FB6AEBA0A87}" destId="{42C52F12-4829-43A8-9F53-C588F6A124D7}" srcOrd="0" destOrd="0" presId="urn:microsoft.com/office/officeart/2005/8/layout/list1"/>
    <dgm:cxn modelId="{6C784326-2A6E-46A7-8C0B-4C11454CDD82}" type="presParOf" srcId="{0C7B282E-DD6A-4A19-A028-2FB6AEBA0A87}" destId="{84FD3F12-2F7F-4F76-8241-89193DB1D3F5}" srcOrd="1" destOrd="0" presId="urn:microsoft.com/office/officeart/2005/8/layout/list1"/>
    <dgm:cxn modelId="{3373175D-6841-4685-83FF-8F527A42A3F3}" type="presParOf" srcId="{66FA2144-08D3-41A4-A9EC-A12EFEA8E948}" destId="{9A51CC0E-E27E-4A4E-A396-BFFFB3B733F5}" srcOrd="1" destOrd="0" presId="urn:microsoft.com/office/officeart/2005/8/layout/list1"/>
    <dgm:cxn modelId="{BFD4F02B-A6EB-4E86-BCFC-3AE2B7D70735}" type="presParOf" srcId="{66FA2144-08D3-41A4-A9EC-A12EFEA8E948}" destId="{831CA8E0-3088-40EA-9F40-4F7274597318}" srcOrd="2" destOrd="0" presId="urn:microsoft.com/office/officeart/2005/8/layout/list1"/>
    <dgm:cxn modelId="{B52797B6-F578-4FF6-A646-25D0667810B0}" type="presParOf" srcId="{66FA2144-08D3-41A4-A9EC-A12EFEA8E948}" destId="{1282306A-EF05-4E25-965C-532DF4D8D671}" srcOrd="3" destOrd="0" presId="urn:microsoft.com/office/officeart/2005/8/layout/list1"/>
    <dgm:cxn modelId="{042DEC21-1384-462C-8C0F-F740B7E787F2}" type="presParOf" srcId="{66FA2144-08D3-41A4-A9EC-A12EFEA8E948}" destId="{F09C354C-0363-4470-BFA0-7AF1CC368651}" srcOrd="4" destOrd="0" presId="urn:microsoft.com/office/officeart/2005/8/layout/list1"/>
    <dgm:cxn modelId="{239CA743-E05B-4400-82D6-AD67BC89F393}" type="presParOf" srcId="{F09C354C-0363-4470-BFA0-7AF1CC368651}" destId="{80355BB8-118F-4DFA-94F3-A006DDDD47CC}" srcOrd="0" destOrd="0" presId="urn:microsoft.com/office/officeart/2005/8/layout/list1"/>
    <dgm:cxn modelId="{439E0862-FB8B-4F93-80BA-36D870574767}" type="presParOf" srcId="{F09C354C-0363-4470-BFA0-7AF1CC368651}" destId="{9EF42E50-7E55-4551-B79B-F4A937B2CEC6}" srcOrd="1" destOrd="0" presId="urn:microsoft.com/office/officeart/2005/8/layout/list1"/>
    <dgm:cxn modelId="{BFC9DBD4-84AE-4F66-AE23-1BCFA3BADF38}" type="presParOf" srcId="{66FA2144-08D3-41A4-A9EC-A12EFEA8E948}" destId="{F694B3E7-BDA9-476F-8933-494C12563DAA}" srcOrd="5" destOrd="0" presId="urn:microsoft.com/office/officeart/2005/8/layout/list1"/>
    <dgm:cxn modelId="{1D9663F0-46D7-4B04-8AE9-760A23ED9DFD}" type="presParOf" srcId="{66FA2144-08D3-41A4-A9EC-A12EFEA8E948}" destId="{E52525D0-9824-4F58-87BB-C9C6B6B88A24}" srcOrd="6" destOrd="0" presId="urn:microsoft.com/office/officeart/2005/8/layout/list1"/>
    <dgm:cxn modelId="{218C3019-D2BF-4396-9571-6DA7BEBE1B7D}" type="presParOf" srcId="{66FA2144-08D3-41A4-A9EC-A12EFEA8E948}" destId="{E694125A-1D14-4164-B9E8-7708D9FFBD76}" srcOrd="7" destOrd="0" presId="urn:microsoft.com/office/officeart/2005/8/layout/list1"/>
    <dgm:cxn modelId="{C10C62F9-6645-4442-9AF0-FE966319E481}" type="presParOf" srcId="{66FA2144-08D3-41A4-A9EC-A12EFEA8E948}" destId="{73C7F498-854C-48CF-AF4E-E7E15DDC915B}" srcOrd="8" destOrd="0" presId="urn:microsoft.com/office/officeart/2005/8/layout/list1"/>
    <dgm:cxn modelId="{9E40FB5D-8D0F-40C8-AB31-CC8D82C30D77}" type="presParOf" srcId="{73C7F498-854C-48CF-AF4E-E7E15DDC915B}" destId="{6F45F175-C4E5-4C95-AE57-9155C34EC43A}" srcOrd="0" destOrd="0" presId="urn:microsoft.com/office/officeart/2005/8/layout/list1"/>
    <dgm:cxn modelId="{A322380F-A8E3-4C34-9E60-BF82714D1B59}" type="presParOf" srcId="{73C7F498-854C-48CF-AF4E-E7E15DDC915B}" destId="{32B792F6-7A9C-4534-BA1D-344134D81AEF}" srcOrd="1" destOrd="0" presId="urn:microsoft.com/office/officeart/2005/8/layout/list1"/>
    <dgm:cxn modelId="{865C6699-92AB-497D-94BA-E850B32096C3}" type="presParOf" srcId="{66FA2144-08D3-41A4-A9EC-A12EFEA8E948}" destId="{BF366A3B-9504-4250-B466-BCE09D7B7F87}" srcOrd="9" destOrd="0" presId="urn:microsoft.com/office/officeart/2005/8/layout/list1"/>
    <dgm:cxn modelId="{C963DD5F-FB12-492D-8C02-4248DE856FC9}" type="presParOf" srcId="{66FA2144-08D3-41A4-A9EC-A12EFEA8E948}" destId="{1B041047-E1EE-4689-898E-8A2C1BBF7BA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C68C9B-CB12-4A1A-9ED7-AC75FE7FB394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83F4E54-64F1-4BBB-AE56-D26F7C623C1B}">
      <dgm:prSet phldrT="[Texto]"/>
      <dgm:spPr/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PLANTEAMIENTO METODOLÓGICO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8E2536-998B-42D5-AF7E-A3A4BB3D7546}" type="parTrans" cxnId="{8D70904D-03EF-45B2-A229-0C508C189CF3}">
      <dgm:prSet/>
      <dgm:spPr/>
      <dgm:t>
        <a:bodyPr/>
        <a:lstStyle/>
        <a:p>
          <a:endParaRPr lang="es-ES"/>
        </a:p>
      </dgm:t>
    </dgm:pt>
    <dgm:pt modelId="{16527303-8191-41A7-87B5-93EDA47CDBB6}" type="sibTrans" cxnId="{8D70904D-03EF-45B2-A229-0C508C189CF3}">
      <dgm:prSet/>
      <dgm:spPr/>
      <dgm:t>
        <a:bodyPr/>
        <a:lstStyle/>
        <a:p>
          <a:endParaRPr lang="es-ES"/>
        </a:p>
      </dgm:t>
    </dgm:pt>
    <dgm:pt modelId="{657C692D-E547-42D5-A656-5C6957CF6B2A}">
      <dgm:prSet phldrT="[Texto]"/>
      <dgm:spPr/>
      <dgm:t>
        <a:bodyPr/>
        <a:lstStyle/>
        <a:p>
          <a:r>
            <a:rPr lang="es-ES" dirty="0" smtClean="0"/>
            <a:t>METOD. EXPOSITIVA</a:t>
          </a:r>
          <a:endParaRPr lang="es-ES" dirty="0"/>
        </a:p>
      </dgm:t>
    </dgm:pt>
    <dgm:pt modelId="{2F7CC793-470E-405B-9650-BA47CBB7CC5E}" type="parTrans" cxnId="{8FB00EFB-3AA1-4D78-8BBC-2DF72A203C5F}">
      <dgm:prSet/>
      <dgm:spPr/>
      <dgm:t>
        <a:bodyPr/>
        <a:lstStyle/>
        <a:p>
          <a:endParaRPr lang="es-ES"/>
        </a:p>
      </dgm:t>
    </dgm:pt>
    <dgm:pt modelId="{A0F4A107-5F3F-4FF1-9E18-2FB9FB703A11}" type="sibTrans" cxnId="{8FB00EFB-3AA1-4D78-8BBC-2DF72A203C5F}">
      <dgm:prSet/>
      <dgm:spPr/>
      <dgm:t>
        <a:bodyPr/>
        <a:lstStyle/>
        <a:p>
          <a:endParaRPr lang="es-ES"/>
        </a:p>
      </dgm:t>
    </dgm:pt>
    <dgm:pt modelId="{662EB708-DB5B-4637-99DF-C5ABD8E2ACA5}">
      <dgm:prSet phldrT="[Texto]"/>
      <dgm:spPr/>
      <dgm:t>
        <a:bodyPr/>
        <a:lstStyle/>
        <a:p>
          <a:r>
            <a:rPr lang="es-ES" dirty="0" smtClean="0"/>
            <a:t>METOD. INVESTIGATIVA</a:t>
          </a:r>
          <a:endParaRPr lang="es-ES" dirty="0"/>
        </a:p>
      </dgm:t>
    </dgm:pt>
    <dgm:pt modelId="{2089E685-D9BD-4626-98A2-2224DB81CFF7}" type="parTrans" cxnId="{F9ECA3E6-D8B0-4203-87BA-D663E1777D92}">
      <dgm:prSet/>
      <dgm:spPr/>
      <dgm:t>
        <a:bodyPr/>
        <a:lstStyle/>
        <a:p>
          <a:endParaRPr lang="es-ES"/>
        </a:p>
      </dgm:t>
    </dgm:pt>
    <dgm:pt modelId="{35E7FF20-65BB-4E55-B90A-BDDD2179AB8E}" type="sibTrans" cxnId="{F9ECA3E6-D8B0-4203-87BA-D663E1777D92}">
      <dgm:prSet/>
      <dgm:spPr/>
      <dgm:t>
        <a:bodyPr/>
        <a:lstStyle/>
        <a:p>
          <a:endParaRPr lang="es-ES"/>
        </a:p>
      </dgm:t>
    </dgm:pt>
    <dgm:pt modelId="{6353B9E2-A4AA-4BBE-B5D4-7BF6EB5AA9F3}">
      <dgm:prSet phldrT="[Texto]"/>
      <dgm:spPr/>
      <dgm:t>
        <a:bodyPr/>
        <a:lstStyle/>
        <a:p>
          <a:r>
            <a:rPr lang="es-ES" dirty="0" smtClean="0"/>
            <a:t>METOD. EXPERIMENTAL</a:t>
          </a:r>
          <a:endParaRPr lang="es-ES" dirty="0"/>
        </a:p>
      </dgm:t>
    </dgm:pt>
    <dgm:pt modelId="{EF2FC959-E779-4FFD-AE34-D7E87C25C12C}" type="parTrans" cxnId="{3EA319BB-3744-4C79-9971-B438187FDA45}">
      <dgm:prSet/>
      <dgm:spPr/>
      <dgm:t>
        <a:bodyPr/>
        <a:lstStyle/>
        <a:p>
          <a:endParaRPr lang="es-ES"/>
        </a:p>
      </dgm:t>
    </dgm:pt>
    <dgm:pt modelId="{0DCAF946-5B81-4672-AC40-6AC96DDB60A5}" type="sibTrans" cxnId="{3EA319BB-3744-4C79-9971-B438187FDA45}">
      <dgm:prSet/>
      <dgm:spPr/>
      <dgm:t>
        <a:bodyPr/>
        <a:lstStyle/>
        <a:p>
          <a:endParaRPr lang="es-ES"/>
        </a:p>
      </dgm:t>
    </dgm:pt>
    <dgm:pt modelId="{06F19508-991A-4D72-9ACF-AAB35AC0F691}">
      <dgm:prSet phldrT="[Texto]"/>
      <dgm:spPr/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MEDIOS DIDÁCTICOS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E63CD4-14C5-4277-AE6B-44570D497695}" type="parTrans" cxnId="{2EDF52A1-8B27-4DA7-8907-07B92CA9AA52}">
      <dgm:prSet/>
      <dgm:spPr/>
      <dgm:t>
        <a:bodyPr/>
        <a:lstStyle/>
        <a:p>
          <a:endParaRPr lang="es-ES"/>
        </a:p>
      </dgm:t>
    </dgm:pt>
    <dgm:pt modelId="{8448C8D9-C3E8-4F89-B960-D6552DC516B4}" type="sibTrans" cxnId="{2EDF52A1-8B27-4DA7-8907-07B92CA9AA52}">
      <dgm:prSet/>
      <dgm:spPr/>
      <dgm:t>
        <a:bodyPr/>
        <a:lstStyle/>
        <a:p>
          <a:endParaRPr lang="es-ES"/>
        </a:p>
      </dgm:t>
    </dgm:pt>
    <dgm:pt modelId="{5855A2E3-1D08-44DB-8A47-AE1DEC0B93A5}">
      <dgm:prSet phldrT="[Texto]"/>
      <dgm:spPr/>
      <dgm:t>
        <a:bodyPr/>
        <a:lstStyle/>
        <a:p>
          <a:r>
            <a:rPr lang="es-ES" dirty="0" smtClean="0"/>
            <a:t>MATERIAL ESCOLAR </a:t>
          </a:r>
          <a:endParaRPr lang="es-ES" dirty="0"/>
        </a:p>
      </dgm:t>
    </dgm:pt>
    <dgm:pt modelId="{DB4D836F-9D5D-4C18-ABCE-FB36A62D62C3}" type="parTrans" cxnId="{D50425AA-CCC1-461A-8B3D-06F6E16AEE4F}">
      <dgm:prSet/>
      <dgm:spPr/>
      <dgm:t>
        <a:bodyPr/>
        <a:lstStyle/>
        <a:p>
          <a:endParaRPr lang="es-ES"/>
        </a:p>
      </dgm:t>
    </dgm:pt>
    <dgm:pt modelId="{9628A0A7-59EA-445F-9F08-715517716603}" type="sibTrans" cxnId="{D50425AA-CCC1-461A-8B3D-06F6E16AEE4F}">
      <dgm:prSet/>
      <dgm:spPr/>
      <dgm:t>
        <a:bodyPr/>
        <a:lstStyle/>
        <a:p>
          <a:endParaRPr lang="es-ES"/>
        </a:p>
      </dgm:t>
    </dgm:pt>
    <dgm:pt modelId="{5C5846E5-3710-42FD-B6CD-105F3AB391A8}">
      <dgm:prSet phldrT="[Texto]"/>
      <dgm:spPr/>
      <dgm:t>
        <a:bodyPr/>
        <a:lstStyle/>
        <a:p>
          <a:r>
            <a:rPr lang="es-ES" dirty="0" smtClean="0"/>
            <a:t>RECURSOS TÉCNICOS</a:t>
          </a:r>
          <a:endParaRPr lang="es-ES" dirty="0"/>
        </a:p>
      </dgm:t>
    </dgm:pt>
    <dgm:pt modelId="{E4ABCA42-890F-453B-9AF1-5C686F095ACC}" type="parTrans" cxnId="{605E70BE-E6F8-4544-BD25-7BAA15BE4612}">
      <dgm:prSet/>
      <dgm:spPr/>
      <dgm:t>
        <a:bodyPr/>
        <a:lstStyle/>
        <a:p>
          <a:endParaRPr lang="es-ES"/>
        </a:p>
      </dgm:t>
    </dgm:pt>
    <dgm:pt modelId="{8CC37554-681A-42CC-B701-172A8DCC5725}" type="sibTrans" cxnId="{605E70BE-E6F8-4544-BD25-7BAA15BE4612}">
      <dgm:prSet/>
      <dgm:spPr/>
      <dgm:t>
        <a:bodyPr/>
        <a:lstStyle/>
        <a:p>
          <a:endParaRPr lang="es-ES"/>
        </a:p>
      </dgm:t>
    </dgm:pt>
    <dgm:pt modelId="{702F8690-48EC-471A-B562-178CD507CDC6}">
      <dgm:prSet phldrT="[Texto]"/>
      <dgm:spPr/>
      <dgm:t>
        <a:bodyPr/>
        <a:lstStyle/>
        <a:p>
          <a:r>
            <a:rPr lang="es-ES" dirty="0" smtClean="0"/>
            <a:t>SOFTWARE GRATUITO Y LIBRE</a:t>
          </a:r>
          <a:endParaRPr lang="es-ES" dirty="0"/>
        </a:p>
      </dgm:t>
    </dgm:pt>
    <dgm:pt modelId="{0B7A3523-E46B-4D9E-B15A-B6616D764526}" type="parTrans" cxnId="{D5324B9E-14F9-4270-B40A-F8C6D6CC66F8}">
      <dgm:prSet/>
      <dgm:spPr/>
      <dgm:t>
        <a:bodyPr/>
        <a:lstStyle/>
        <a:p>
          <a:endParaRPr lang="es-ES"/>
        </a:p>
      </dgm:t>
    </dgm:pt>
    <dgm:pt modelId="{13ED6A6E-9863-4D88-8D37-AC56F8C1E388}" type="sibTrans" cxnId="{D5324B9E-14F9-4270-B40A-F8C6D6CC66F8}">
      <dgm:prSet/>
      <dgm:spPr/>
      <dgm:t>
        <a:bodyPr/>
        <a:lstStyle/>
        <a:p>
          <a:endParaRPr lang="es-ES"/>
        </a:p>
      </dgm:t>
    </dgm:pt>
    <dgm:pt modelId="{D1A2B950-6012-4CC7-9140-C919ABE11780}">
      <dgm:prSet phldrT="[Texto]"/>
      <dgm:spPr/>
      <dgm:t>
        <a:bodyPr/>
        <a:lstStyle/>
        <a:p>
          <a:r>
            <a:rPr lang="es-ES" dirty="0" smtClean="0"/>
            <a:t>TRABAJO POR PROYECTO</a:t>
          </a:r>
          <a:endParaRPr lang="es-ES" dirty="0"/>
        </a:p>
      </dgm:t>
    </dgm:pt>
    <dgm:pt modelId="{D1B88111-8B60-4EFE-8402-26147BA39BAF}" type="parTrans" cxnId="{5BD34F0C-79C4-43A0-AB59-D334A91E907F}">
      <dgm:prSet/>
      <dgm:spPr/>
      <dgm:t>
        <a:bodyPr/>
        <a:lstStyle/>
        <a:p>
          <a:endParaRPr lang="es-ES"/>
        </a:p>
      </dgm:t>
    </dgm:pt>
    <dgm:pt modelId="{98072FD4-0949-42B6-B869-C824CF071B16}" type="sibTrans" cxnId="{5BD34F0C-79C4-43A0-AB59-D334A91E907F}">
      <dgm:prSet/>
      <dgm:spPr/>
      <dgm:t>
        <a:bodyPr/>
        <a:lstStyle/>
        <a:p>
          <a:endParaRPr lang="es-ES"/>
        </a:p>
      </dgm:t>
    </dgm:pt>
    <dgm:pt modelId="{0306B562-AE9A-4290-B2F8-49D22FB98843}">
      <dgm:prSet phldrT="[Texto]"/>
      <dgm:spPr/>
      <dgm:t>
        <a:bodyPr/>
        <a:lstStyle/>
        <a:p>
          <a:r>
            <a:rPr lang="es-ES" dirty="0" smtClean="0"/>
            <a:t>TRABAJO DE ANÁLISIS</a:t>
          </a:r>
          <a:endParaRPr lang="es-ES" dirty="0"/>
        </a:p>
      </dgm:t>
    </dgm:pt>
    <dgm:pt modelId="{2CC08EAC-80CE-46B9-AA99-F2003F893DEC}" type="parTrans" cxnId="{ABA91792-88EA-4550-9E7B-A970AB8ACAD9}">
      <dgm:prSet/>
      <dgm:spPr/>
      <dgm:t>
        <a:bodyPr/>
        <a:lstStyle/>
        <a:p>
          <a:endParaRPr lang="es-ES"/>
        </a:p>
      </dgm:t>
    </dgm:pt>
    <dgm:pt modelId="{7BC69E53-700F-4053-9301-B8FAC314ABAE}" type="sibTrans" cxnId="{ABA91792-88EA-4550-9E7B-A970AB8ACAD9}">
      <dgm:prSet/>
      <dgm:spPr/>
      <dgm:t>
        <a:bodyPr/>
        <a:lstStyle/>
        <a:p>
          <a:endParaRPr lang="es-ES"/>
        </a:p>
      </dgm:t>
    </dgm:pt>
    <dgm:pt modelId="{3D381A3D-CA83-4D80-AF6B-DF96AC9202E2}">
      <dgm:prSet phldrT="[Texto]"/>
      <dgm:spPr/>
      <dgm:t>
        <a:bodyPr/>
        <a:lstStyle/>
        <a:p>
          <a:r>
            <a:rPr lang="es-ES" dirty="0" smtClean="0"/>
            <a:t>ORDENADORES</a:t>
          </a:r>
          <a:endParaRPr lang="es-ES" dirty="0"/>
        </a:p>
      </dgm:t>
    </dgm:pt>
    <dgm:pt modelId="{751F7B32-13D1-4261-A023-897E82357B0B}" type="parTrans" cxnId="{7BC33B23-491A-4D05-965C-D840260C9D00}">
      <dgm:prSet/>
      <dgm:spPr/>
      <dgm:t>
        <a:bodyPr/>
        <a:lstStyle/>
        <a:p>
          <a:endParaRPr lang="es-ES"/>
        </a:p>
      </dgm:t>
    </dgm:pt>
    <dgm:pt modelId="{CD74A67B-978E-454C-B08C-D3FB075C0316}" type="sibTrans" cxnId="{7BC33B23-491A-4D05-965C-D840260C9D00}">
      <dgm:prSet/>
      <dgm:spPr/>
      <dgm:t>
        <a:bodyPr/>
        <a:lstStyle/>
        <a:p>
          <a:endParaRPr lang="es-ES"/>
        </a:p>
      </dgm:t>
    </dgm:pt>
    <dgm:pt modelId="{1D1F72E0-13F6-407B-954E-D26B20F7329A}">
      <dgm:prSet phldrT="[Texto]"/>
      <dgm:spPr/>
      <dgm:t>
        <a:bodyPr/>
        <a:lstStyle/>
        <a:p>
          <a:r>
            <a:rPr lang="es-ES" dirty="0" smtClean="0"/>
            <a:t>PIZARRA</a:t>
          </a:r>
          <a:endParaRPr lang="es-ES" dirty="0"/>
        </a:p>
      </dgm:t>
    </dgm:pt>
    <dgm:pt modelId="{0117C92E-D28E-4CAC-AE14-B84C5A54BF27}" type="parTrans" cxnId="{6C940D13-8E4D-4F55-8D92-6DF0B0EFD86A}">
      <dgm:prSet/>
      <dgm:spPr/>
      <dgm:t>
        <a:bodyPr/>
        <a:lstStyle/>
        <a:p>
          <a:endParaRPr lang="es-ES"/>
        </a:p>
      </dgm:t>
    </dgm:pt>
    <dgm:pt modelId="{FAD34EB0-5CB1-4634-965A-8C65DD925C9F}" type="sibTrans" cxnId="{6C940D13-8E4D-4F55-8D92-6DF0B0EFD86A}">
      <dgm:prSet/>
      <dgm:spPr/>
      <dgm:t>
        <a:bodyPr/>
        <a:lstStyle/>
        <a:p>
          <a:endParaRPr lang="es-ES"/>
        </a:p>
      </dgm:t>
    </dgm:pt>
    <dgm:pt modelId="{D7225C69-BE77-4C0F-845F-2A3697D9CF5C}">
      <dgm:prSet phldrT="[Texto]"/>
      <dgm:spPr/>
      <dgm:t>
        <a:bodyPr/>
        <a:lstStyle/>
        <a:p>
          <a:r>
            <a:rPr lang="es-ES" dirty="0" smtClean="0"/>
            <a:t>BIBLIOTECA</a:t>
          </a:r>
          <a:endParaRPr lang="es-ES" dirty="0"/>
        </a:p>
      </dgm:t>
    </dgm:pt>
    <dgm:pt modelId="{44FC60EE-3B36-47E1-8E62-6C15B46E1B3C}" type="parTrans" cxnId="{EBBB86C3-F40F-43B9-805F-02CDB08D3076}">
      <dgm:prSet/>
      <dgm:spPr/>
      <dgm:t>
        <a:bodyPr/>
        <a:lstStyle/>
        <a:p>
          <a:endParaRPr lang="es-ES"/>
        </a:p>
      </dgm:t>
    </dgm:pt>
    <dgm:pt modelId="{F7ED112C-1A35-4976-8371-1190DAFB9BA8}" type="sibTrans" cxnId="{EBBB86C3-F40F-43B9-805F-02CDB08D3076}">
      <dgm:prSet/>
      <dgm:spPr/>
      <dgm:t>
        <a:bodyPr/>
        <a:lstStyle/>
        <a:p>
          <a:endParaRPr lang="es-ES"/>
        </a:p>
      </dgm:t>
    </dgm:pt>
    <dgm:pt modelId="{EAE4ED32-5284-4C0F-A43D-B04CF4C66B68}" type="pres">
      <dgm:prSet presAssocID="{CCC68C9B-CB12-4A1A-9ED7-AC75FE7FB394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D4C32937-BBF7-46AE-9ABD-7848BC963C40}" type="pres">
      <dgm:prSet presAssocID="{F83F4E54-64F1-4BBB-AE56-D26F7C623C1B}" presName="root" presStyleCnt="0">
        <dgm:presLayoutVars>
          <dgm:chMax/>
          <dgm:chPref/>
        </dgm:presLayoutVars>
      </dgm:prSet>
      <dgm:spPr/>
    </dgm:pt>
    <dgm:pt modelId="{415AB7D6-05FE-42C5-98FB-3AB7F211D29C}" type="pres">
      <dgm:prSet presAssocID="{F83F4E54-64F1-4BBB-AE56-D26F7C623C1B}" presName="rootComposite" presStyleCnt="0">
        <dgm:presLayoutVars/>
      </dgm:prSet>
      <dgm:spPr/>
    </dgm:pt>
    <dgm:pt modelId="{117E9456-11D5-450A-B275-31BF1A5DDE17}" type="pres">
      <dgm:prSet presAssocID="{F83F4E54-64F1-4BBB-AE56-D26F7C623C1B}" presName="ParentAccent" presStyleLbl="alignNode1" presStyleIdx="0" presStyleCnt="2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09B93353-2CCD-4BFC-A69E-E95D2BDCF1A1}" type="pres">
      <dgm:prSet presAssocID="{F83F4E54-64F1-4BBB-AE56-D26F7C623C1B}" presName="ParentSmallAccent" presStyleLbl="fgAcc1" presStyleIdx="0" presStyleCnt="2"/>
      <dgm:spPr>
        <a:ln>
          <a:solidFill>
            <a:schemeClr val="tx1">
              <a:lumMod val="75000"/>
              <a:lumOff val="25000"/>
            </a:schemeClr>
          </a:solidFill>
        </a:ln>
      </dgm:spPr>
    </dgm:pt>
    <dgm:pt modelId="{B7BAA301-FAED-4EDB-AF56-744EEAC1B24D}" type="pres">
      <dgm:prSet presAssocID="{F83F4E54-64F1-4BBB-AE56-D26F7C623C1B}" presName="Parent" presStyleLbl="revTx" presStyleIdx="0" presStyleCnt="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8C49D4-F5B5-4BF4-9F84-D3394572F448}" type="pres">
      <dgm:prSet presAssocID="{F83F4E54-64F1-4BBB-AE56-D26F7C623C1B}" presName="childShape" presStyleCnt="0">
        <dgm:presLayoutVars>
          <dgm:chMax val="0"/>
          <dgm:chPref val="0"/>
        </dgm:presLayoutVars>
      </dgm:prSet>
      <dgm:spPr/>
    </dgm:pt>
    <dgm:pt modelId="{16CE9176-949F-4BB7-9C38-781DB89731F0}" type="pres">
      <dgm:prSet presAssocID="{657C692D-E547-42D5-A656-5C6957CF6B2A}" presName="childComposite" presStyleCnt="0">
        <dgm:presLayoutVars>
          <dgm:chMax val="0"/>
          <dgm:chPref val="0"/>
        </dgm:presLayoutVars>
      </dgm:prSet>
      <dgm:spPr/>
    </dgm:pt>
    <dgm:pt modelId="{DAE2EBE7-19BF-491C-9F6A-227DA52BC61C}" type="pres">
      <dgm:prSet presAssocID="{657C692D-E547-42D5-A656-5C6957CF6B2A}" presName="ChildAccent" presStyleLbl="solidFgAcc1" presStyleIdx="0" presStyleCnt="11"/>
      <dgm:spPr>
        <a:ln>
          <a:solidFill>
            <a:schemeClr val="tx1">
              <a:lumMod val="75000"/>
              <a:lumOff val="25000"/>
            </a:schemeClr>
          </a:solidFill>
        </a:ln>
      </dgm:spPr>
    </dgm:pt>
    <dgm:pt modelId="{51DBDA75-C9F2-485A-846B-E974CE0B5B41}" type="pres">
      <dgm:prSet presAssocID="{657C692D-E547-42D5-A656-5C6957CF6B2A}" presName="Child" presStyleLbl="revTx" presStyleIdx="1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96025F-8913-443E-932D-3DCE0287EF66}" type="pres">
      <dgm:prSet presAssocID="{662EB708-DB5B-4637-99DF-C5ABD8E2ACA5}" presName="childComposite" presStyleCnt="0">
        <dgm:presLayoutVars>
          <dgm:chMax val="0"/>
          <dgm:chPref val="0"/>
        </dgm:presLayoutVars>
      </dgm:prSet>
      <dgm:spPr/>
    </dgm:pt>
    <dgm:pt modelId="{006D78A7-53F0-4B16-A8C2-2EBA24E215BA}" type="pres">
      <dgm:prSet presAssocID="{662EB708-DB5B-4637-99DF-C5ABD8E2ACA5}" presName="ChildAccent" presStyleLbl="solidFgAcc1" presStyleIdx="1" presStyleCnt="11"/>
      <dgm:spPr>
        <a:ln>
          <a:solidFill>
            <a:schemeClr val="tx1">
              <a:lumMod val="75000"/>
              <a:lumOff val="25000"/>
            </a:schemeClr>
          </a:solidFill>
        </a:ln>
      </dgm:spPr>
    </dgm:pt>
    <dgm:pt modelId="{C694CD87-ABE7-483B-87DC-B71A82D37FAF}" type="pres">
      <dgm:prSet presAssocID="{662EB708-DB5B-4637-99DF-C5ABD8E2ACA5}" presName="Child" presStyleLbl="revTx" presStyleIdx="2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AD6944-9CED-488F-9979-2819EBBE5AD1}" type="pres">
      <dgm:prSet presAssocID="{6353B9E2-A4AA-4BBE-B5D4-7BF6EB5AA9F3}" presName="childComposite" presStyleCnt="0">
        <dgm:presLayoutVars>
          <dgm:chMax val="0"/>
          <dgm:chPref val="0"/>
        </dgm:presLayoutVars>
      </dgm:prSet>
      <dgm:spPr/>
    </dgm:pt>
    <dgm:pt modelId="{6302FBEA-19C2-4274-9795-D41F4B9AFACC}" type="pres">
      <dgm:prSet presAssocID="{6353B9E2-A4AA-4BBE-B5D4-7BF6EB5AA9F3}" presName="ChildAccent" presStyleLbl="solidFgAcc1" presStyleIdx="2" presStyleCnt="11"/>
      <dgm:spPr>
        <a:ln>
          <a:solidFill>
            <a:schemeClr val="tx1">
              <a:lumMod val="75000"/>
              <a:lumOff val="25000"/>
            </a:schemeClr>
          </a:solidFill>
        </a:ln>
      </dgm:spPr>
    </dgm:pt>
    <dgm:pt modelId="{A7CC758B-6EEB-4F59-A236-BB05CF34AAA0}" type="pres">
      <dgm:prSet presAssocID="{6353B9E2-A4AA-4BBE-B5D4-7BF6EB5AA9F3}" presName="Child" presStyleLbl="revTx" presStyleIdx="3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768988-9C00-4020-977E-27E12DFC5E11}" type="pres">
      <dgm:prSet presAssocID="{D1A2B950-6012-4CC7-9140-C919ABE11780}" presName="childComposite" presStyleCnt="0">
        <dgm:presLayoutVars>
          <dgm:chMax val="0"/>
          <dgm:chPref val="0"/>
        </dgm:presLayoutVars>
      </dgm:prSet>
      <dgm:spPr/>
    </dgm:pt>
    <dgm:pt modelId="{279FA8F4-27C5-40FB-AB25-CE812E1F7C50}" type="pres">
      <dgm:prSet presAssocID="{D1A2B950-6012-4CC7-9140-C919ABE11780}" presName="ChildAccent" presStyleLbl="solidFgAcc1" presStyleIdx="3" presStyleCnt="11"/>
      <dgm:spPr>
        <a:ln>
          <a:solidFill>
            <a:schemeClr val="tx1">
              <a:lumMod val="75000"/>
              <a:lumOff val="25000"/>
            </a:schemeClr>
          </a:solidFill>
        </a:ln>
      </dgm:spPr>
    </dgm:pt>
    <dgm:pt modelId="{C8DA73E5-FB07-4928-9CD6-F37C604175CB}" type="pres">
      <dgm:prSet presAssocID="{D1A2B950-6012-4CC7-9140-C919ABE11780}" presName="Child" presStyleLbl="revTx" presStyleIdx="4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E6383F-455A-4239-9BEB-BFF49C89A1E5}" type="pres">
      <dgm:prSet presAssocID="{0306B562-AE9A-4290-B2F8-49D22FB98843}" presName="childComposite" presStyleCnt="0">
        <dgm:presLayoutVars>
          <dgm:chMax val="0"/>
          <dgm:chPref val="0"/>
        </dgm:presLayoutVars>
      </dgm:prSet>
      <dgm:spPr/>
    </dgm:pt>
    <dgm:pt modelId="{6B89D239-3578-4B68-9EC3-C20BCDD930A8}" type="pres">
      <dgm:prSet presAssocID="{0306B562-AE9A-4290-B2F8-49D22FB98843}" presName="ChildAccent" presStyleLbl="solidFgAcc1" presStyleIdx="4" presStyleCnt="11"/>
      <dgm:spPr>
        <a:ln>
          <a:solidFill>
            <a:schemeClr val="tx1">
              <a:lumMod val="75000"/>
              <a:lumOff val="25000"/>
            </a:schemeClr>
          </a:solidFill>
        </a:ln>
      </dgm:spPr>
    </dgm:pt>
    <dgm:pt modelId="{B7E848E7-4EB8-4F97-9C61-9293F82EE2AE}" type="pres">
      <dgm:prSet presAssocID="{0306B562-AE9A-4290-B2F8-49D22FB98843}" presName="Child" presStyleLbl="revTx" presStyleIdx="5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D6A8EC-2823-41A7-8C76-83C6FE55DE51}" type="pres">
      <dgm:prSet presAssocID="{06F19508-991A-4D72-9ACF-AAB35AC0F691}" presName="root" presStyleCnt="0">
        <dgm:presLayoutVars>
          <dgm:chMax/>
          <dgm:chPref/>
        </dgm:presLayoutVars>
      </dgm:prSet>
      <dgm:spPr/>
    </dgm:pt>
    <dgm:pt modelId="{07CCE95B-A0D7-4C26-8457-CBC39CE2F4CB}" type="pres">
      <dgm:prSet presAssocID="{06F19508-991A-4D72-9ACF-AAB35AC0F691}" presName="rootComposite" presStyleCnt="0">
        <dgm:presLayoutVars/>
      </dgm:prSet>
      <dgm:spPr/>
    </dgm:pt>
    <dgm:pt modelId="{2128466D-BCB6-4895-AA82-9CE8CB8EB471}" type="pres">
      <dgm:prSet presAssocID="{06F19508-991A-4D72-9ACF-AAB35AC0F691}" presName="ParentAccent" presStyleLbl="alignNode1" presStyleIdx="1" presStyleCnt="2"/>
      <dgm:spPr>
        <a:solidFill>
          <a:schemeClr val="tx2">
            <a:lumMod val="75000"/>
          </a:schemeClr>
        </a:solidFill>
        <a:ln>
          <a:solidFill>
            <a:schemeClr val="tx2">
              <a:lumMod val="75000"/>
            </a:schemeClr>
          </a:solidFill>
        </a:ln>
      </dgm:spPr>
    </dgm:pt>
    <dgm:pt modelId="{BB1BC777-02D6-45CD-B671-B22B74C8F80E}" type="pres">
      <dgm:prSet presAssocID="{06F19508-991A-4D72-9ACF-AAB35AC0F691}" presName="ParentSmallAccent" presStyleLbl="fgAcc1" presStyleIdx="1" presStyleCnt="2"/>
      <dgm:spPr>
        <a:ln>
          <a:solidFill>
            <a:schemeClr val="tx1">
              <a:lumMod val="75000"/>
              <a:lumOff val="25000"/>
            </a:schemeClr>
          </a:solidFill>
        </a:ln>
      </dgm:spPr>
    </dgm:pt>
    <dgm:pt modelId="{38BABF04-8B95-489C-AA84-AB8C9BB5207B}" type="pres">
      <dgm:prSet presAssocID="{06F19508-991A-4D72-9ACF-AAB35AC0F691}" presName="Parent" presStyleLbl="revTx" presStyleIdx="6" presStyleCnt="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C4BA9B-84A8-4EE6-8ADB-4A0D8AAACD70}" type="pres">
      <dgm:prSet presAssocID="{06F19508-991A-4D72-9ACF-AAB35AC0F691}" presName="childShape" presStyleCnt="0">
        <dgm:presLayoutVars>
          <dgm:chMax val="0"/>
          <dgm:chPref val="0"/>
        </dgm:presLayoutVars>
      </dgm:prSet>
      <dgm:spPr/>
    </dgm:pt>
    <dgm:pt modelId="{39610619-9AC3-4311-BD76-3DAB8A465627}" type="pres">
      <dgm:prSet presAssocID="{5855A2E3-1D08-44DB-8A47-AE1DEC0B93A5}" presName="childComposite" presStyleCnt="0">
        <dgm:presLayoutVars>
          <dgm:chMax val="0"/>
          <dgm:chPref val="0"/>
        </dgm:presLayoutVars>
      </dgm:prSet>
      <dgm:spPr/>
    </dgm:pt>
    <dgm:pt modelId="{B1AB503F-300C-45A7-BC88-9675CC02C662}" type="pres">
      <dgm:prSet presAssocID="{5855A2E3-1D08-44DB-8A47-AE1DEC0B93A5}" presName="ChildAccent" presStyleLbl="solidFgAcc1" presStyleIdx="5" presStyleCnt="11"/>
      <dgm:spPr>
        <a:ln>
          <a:solidFill>
            <a:schemeClr val="tx1">
              <a:lumMod val="75000"/>
              <a:lumOff val="25000"/>
            </a:schemeClr>
          </a:solidFill>
        </a:ln>
      </dgm:spPr>
    </dgm:pt>
    <dgm:pt modelId="{5BB6B6CE-468C-4575-BEA0-B33EA37EC788}" type="pres">
      <dgm:prSet presAssocID="{5855A2E3-1D08-44DB-8A47-AE1DEC0B93A5}" presName="Child" presStyleLbl="revTx" presStyleIdx="7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52CA94-C735-452C-831C-883B34B933DC}" type="pres">
      <dgm:prSet presAssocID="{5C5846E5-3710-42FD-B6CD-105F3AB391A8}" presName="childComposite" presStyleCnt="0">
        <dgm:presLayoutVars>
          <dgm:chMax val="0"/>
          <dgm:chPref val="0"/>
        </dgm:presLayoutVars>
      </dgm:prSet>
      <dgm:spPr/>
    </dgm:pt>
    <dgm:pt modelId="{4AA6AF15-DDBE-4FE8-913E-F41BD3B6FB91}" type="pres">
      <dgm:prSet presAssocID="{5C5846E5-3710-42FD-B6CD-105F3AB391A8}" presName="ChildAccent" presStyleLbl="solidFgAcc1" presStyleIdx="6" presStyleCnt="11"/>
      <dgm:spPr>
        <a:ln>
          <a:solidFill>
            <a:schemeClr val="tx1">
              <a:lumMod val="75000"/>
              <a:lumOff val="25000"/>
            </a:schemeClr>
          </a:solidFill>
        </a:ln>
      </dgm:spPr>
    </dgm:pt>
    <dgm:pt modelId="{B80E0611-B7F2-46C6-A12B-ABE1CF0819A0}" type="pres">
      <dgm:prSet presAssocID="{5C5846E5-3710-42FD-B6CD-105F3AB391A8}" presName="Child" presStyleLbl="revTx" presStyleIdx="8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B4AC04-6E62-4A4C-B873-7398DCADDFBB}" type="pres">
      <dgm:prSet presAssocID="{702F8690-48EC-471A-B562-178CD507CDC6}" presName="childComposite" presStyleCnt="0">
        <dgm:presLayoutVars>
          <dgm:chMax val="0"/>
          <dgm:chPref val="0"/>
        </dgm:presLayoutVars>
      </dgm:prSet>
      <dgm:spPr/>
    </dgm:pt>
    <dgm:pt modelId="{BF778CF1-15B3-46E2-BD22-7340B1D0721A}" type="pres">
      <dgm:prSet presAssocID="{702F8690-48EC-471A-B562-178CD507CDC6}" presName="ChildAccent" presStyleLbl="solidFgAcc1" presStyleIdx="7" presStyleCnt="11"/>
      <dgm:spPr>
        <a:ln>
          <a:solidFill>
            <a:schemeClr val="tx1">
              <a:lumMod val="75000"/>
              <a:lumOff val="25000"/>
            </a:schemeClr>
          </a:solidFill>
        </a:ln>
      </dgm:spPr>
    </dgm:pt>
    <dgm:pt modelId="{81081725-5253-4EBC-AC5E-C0D8BA057D95}" type="pres">
      <dgm:prSet presAssocID="{702F8690-48EC-471A-B562-178CD507CDC6}" presName="Child" presStyleLbl="revTx" presStyleIdx="9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3027B0-68DA-4602-8659-84F42F61EB07}" type="pres">
      <dgm:prSet presAssocID="{3D381A3D-CA83-4D80-AF6B-DF96AC9202E2}" presName="childComposite" presStyleCnt="0">
        <dgm:presLayoutVars>
          <dgm:chMax val="0"/>
          <dgm:chPref val="0"/>
        </dgm:presLayoutVars>
      </dgm:prSet>
      <dgm:spPr/>
    </dgm:pt>
    <dgm:pt modelId="{6E61151D-8270-45C7-8411-7D36F276A8F7}" type="pres">
      <dgm:prSet presAssocID="{3D381A3D-CA83-4D80-AF6B-DF96AC9202E2}" presName="ChildAccent" presStyleLbl="solidFgAcc1" presStyleIdx="8" presStyleCnt="11"/>
      <dgm:spPr>
        <a:ln>
          <a:solidFill>
            <a:schemeClr val="tx1">
              <a:lumMod val="75000"/>
              <a:lumOff val="25000"/>
            </a:schemeClr>
          </a:solidFill>
        </a:ln>
      </dgm:spPr>
    </dgm:pt>
    <dgm:pt modelId="{FBCBB129-6C88-4C3C-B622-4FE49F67941E}" type="pres">
      <dgm:prSet presAssocID="{3D381A3D-CA83-4D80-AF6B-DF96AC9202E2}" presName="Child" presStyleLbl="revTx" presStyleIdx="10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1687A0-0E49-49D5-BDEA-081449C226B7}" type="pres">
      <dgm:prSet presAssocID="{1D1F72E0-13F6-407B-954E-D26B20F7329A}" presName="childComposite" presStyleCnt="0">
        <dgm:presLayoutVars>
          <dgm:chMax val="0"/>
          <dgm:chPref val="0"/>
        </dgm:presLayoutVars>
      </dgm:prSet>
      <dgm:spPr/>
    </dgm:pt>
    <dgm:pt modelId="{51157634-B3D0-427A-9F6F-79FC0FBCDEE0}" type="pres">
      <dgm:prSet presAssocID="{1D1F72E0-13F6-407B-954E-D26B20F7329A}" presName="ChildAccent" presStyleLbl="solidFgAcc1" presStyleIdx="9" presStyleCnt="11"/>
      <dgm:spPr>
        <a:ln>
          <a:solidFill>
            <a:schemeClr val="tx1">
              <a:lumMod val="75000"/>
              <a:lumOff val="25000"/>
            </a:schemeClr>
          </a:solidFill>
        </a:ln>
      </dgm:spPr>
    </dgm:pt>
    <dgm:pt modelId="{BDB2A072-4223-44AF-9461-BAD660D78126}" type="pres">
      <dgm:prSet presAssocID="{1D1F72E0-13F6-407B-954E-D26B20F7329A}" presName="Child" presStyleLbl="revTx" presStyleIdx="11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46C138-FC53-413C-9A8F-2223217A7FEE}" type="pres">
      <dgm:prSet presAssocID="{D7225C69-BE77-4C0F-845F-2A3697D9CF5C}" presName="childComposite" presStyleCnt="0">
        <dgm:presLayoutVars>
          <dgm:chMax val="0"/>
          <dgm:chPref val="0"/>
        </dgm:presLayoutVars>
      </dgm:prSet>
      <dgm:spPr/>
    </dgm:pt>
    <dgm:pt modelId="{1CADF02C-0575-4B16-A049-7AFE505501DE}" type="pres">
      <dgm:prSet presAssocID="{D7225C69-BE77-4C0F-845F-2A3697D9CF5C}" presName="ChildAccent" presStyleLbl="solidFgAcc1" presStyleIdx="10" presStyleCnt="11"/>
      <dgm:spPr>
        <a:ln>
          <a:solidFill>
            <a:schemeClr val="tx1">
              <a:lumMod val="75000"/>
              <a:lumOff val="25000"/>
            </a:schemeClr>
          </a:solidFill>
        </a:ln>
      </dgm:spPr>
    </dgm:pt>
    <dgm:pt modelId="{D18B53EE-1DF3-4DA3-B1BE-FFF161738A32}" type="pres">
      <dgm:prSet presAssocID="{D7225C69-BE77-4C0F-845F-2A3697D9CF5C}" presName="Child" presStyleLbl="revTx" presStyleIdx="12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3E321D8-814F-4AB6-B81C-BF22287623CC}" type="presOf" srcId="{657C692D-E547-42D5-A656-5C6957CF6B2A}" destId="{51DBDA75-C9F2-485A-846B-E974CE0B5B41}" srcOrd="0" destOrd="0" presId="urn:microsoft.com/office/officeart/2008/layout/SquareAccentList"/>
    <dgm:cxn modelId="{5BD34F0C-79C4-43A0-AB59-D334A91E907F}" srcId="{F83F4E54-64F1-4BBB-AE56-D26F7C623C1B}" destId="{D1A2B950-6012-4CC7-9140-C919ABE11780}" srcOrd="3" destOrd="0" parTransId="{D1B88111-8B60-4EFE-8402-26147BA39BAF}" sibTransId="{98072FD4-0949-42B6-B869-C824CF071B16}"/>
    <dgm:cxn modelId="{A0165081-05F0-42D0-89EA-2DD79841EC21}" type="presOf" srcId="{1D1F72E0-13F6-407B-954E-D26B20F7329A}" destId="{BDB2A072-4223-44AF-9461-BAD660D78126}" srcOrd="0" destOrd="0" presId="urn:microsoft.com/office/officeart/2008/layout/SquareAccentList"/>
    <dgm:cxn modelId="{CA975F29-C65C-41DE-81A9-ED8E8B33FCEC}" type="presOf" srcId="{CCC68C9B-CB12-4A1A-9ED7-AC75FE7FB394}" destId="{EAE4ED32-5284-4C0F-A43D-B04CF4C66B68}" srcOrd="0" destOrd="0" presId="urn:microsoft.com/office/officeart/2008/layout/SquareAccentList"/>
    <dgm:cxn modelId="{F090FAFD-D4E2-4254-BDD0-59B149EDC55A}" type="presOf" srcId="{D1A2B950-6012-4CC7-9140-C919ABE11780}" destId="{C8DA73E5-FB07-4928-9CD6-F37C604175CB}" srcOrd="0" destOrd="0" presId="urn:microsoft.com/office/officeart/2008/layout/SquareAccentList"/>
    <dgm:cxn modelId="{8FB00EFB-3AA1-4D78-8BBC-2DF72A203C5F}" srcId="{F83F4E54-64F1-4BBB-AE56-D26F7C623C1B}" destId="{657C692D-E547-42D5-A656-5C6957CF6B2A}" srcOrd="0" destOrd="0" parTransId="{2F7CC793-470E-405B-9650-BA47CBB7CC5E}" sibTransId="{A0F4A107-5F3F-4FF1-9E18-2FB9FB703A11}"/>
    <dgm:cxn modelId="{764A6432-B16E-49D1-9911-53FAA2DD5369}" type="presOf" srcId="{F83F4E54-64F1-4BBB-AE56-D26F7C623C1B}" destId="{B7BAA301-FAED-4EDB-AF56-744EEAC1B24D}" srcOrd="0" destOrd="0" presId="urn:microsoft.com/office/officeart/2008/layout/SquareAccentList"/>
    <dgm:cxn modelId="{F9ECA3E6-D8B0-4203-87BA-D663E1777D92}" srcId="{F83F4E54-64F1-4BBB-AE56-D26F7C623C1B}" destId="{662EB708-DB5B-4637-99DF-C5ABD8E2ACA5}" srcOrd="1" destOrd="0" parTransId="{2089E685-D9BD-4626-98A2-2224DB81CFF7}" sibTransId="{35E7FF20-65BB-4E55-B90A-BDDD2179AB8E}"/>
    <dgm:cxn modelId="{4867DAD6-4961-4957-920A-8DCFEA029AE4}" type="presOf" srcId="{6353B9E2-A4AA-4BBE-B5D4-7BF6EB5AA9F3}" destId="{A7CC758B-6EEB-4F59-A236-BB05CF34AAA0}" srcOrd="0" destOrd="0" presId="urn:microsoft.com/office/officeart/2008/layout/SquareAccentList"/>
    <dgm:cxn modelId="{3EA319BB-3744-4C79-9971-B438187FDA45}" srcId="{F83F4E54-64F1-4BBB-AE56-D26F7C623C1B}" destId="{6353B9E2-A4AA-4BBE-B5D4-7BF6EB5AA9F3}" srcOrd="2" destOrd="0" parTransId="{EF2FC959-E779-4FFD-AE34-D7E87C25C12C}" sibTransId="{0DCAF946-5B81-4672-AC40-6AC96DDB60A5}"/>
    <dgm:cxn modelId="{8A08ED4E-0888-4E97-A31F-0F16D8F79976}" type="presOf" srcId="{5C5846E5-3710-42FD-B6CD-105F3AB391A8}" destId="{B80E0611-B7F2-46C6-A12B-ABE1CF0819A0}" srcOrd="0" destOrd="0" presId="urn:microsoft.com/office/officeart/2008/layout/SquareAccentList"/>
    <dgm:cxn modelId="{071398AF-CCE0-4AA8-9960-5412BC10D0D2}" type="presOf" srcId="{5855A2E3-1D08-44DB-8A47-AE1DEC0B93A5}" destId="{5BB6B6CE-468C-4575-BEA0-B33EA37EC788}" srcOrd="0" destOrd="0" presId="urn:microsoft.com/office/officeart/2008/layout/SquareAccentList"/>
    <dgm:cxn modelId="{A6090C83-FF42-4B20-BCDC-3343D805B124}" type="presOf" srcId="{D7225C69-BE77-4C0F-845F-2A3697D9CF5C}" destId="{D18B53EE-1DF3-4DA3-B1BE-FFF161738A32}" srcOrd="0" destOrd="0" presId="urn:microsoft.com/office/officeart/2008/layout/SquareAccentList"/>
    <dgm:cxn modelId="{65601FF0-EDA9-43D4-9D3C-43D8F872FCAA}" type="presOf" srcId="{3D381A3D-CA83-4D80-AF6B-DF96AC9202E2}" destId="{FBCBB129-6C88-4C3C-B622-4FE49F67941E}" srcOrd="0" destOrd="0" presId="urn:microsoft.com/office/officeart/2008/layout/SquareAccentList"/>
    <dgm:cxn modelId="{6C940D13-8E4D-4F55-8D92-6DF0B0EFD86A}" srcId="{06F19508-991A-4D72-9ACF-AAB35AC0F691}" destId="{1D1F72E0-13F6-407B-954E-D26B20F7329A}" srcOrd="4" destOrd="0" parTransId="{0117C92E-D28E-4CAC-AE14-B84C5A54BF27}" sibTransId="{FAD34EB0-5CB1-4634-965A-8C65DD925C9F}"/>
    <dgm:cxn modelId="{F1C3BABC-542A-4061-8241-812D1C4E7E5F}" type="presOf" srcId="{0306B562-AE9A-4290-B2F8-49D22FB98843}" destId="{B7E848E7-4EB8-4F97-9C61-9293F82EE2AE}" srcOrd="0" destOrd="0" presId="urn:microsoft.com/office/officeart/2008/layout/SquareAccentList"/>
    <dgm:cxn modelId="{75DB9758-A25C-4D9A-B239-CCD610D4A8FC}" type="presOf" srcId="{702F8690-48EC-471A-B562-178CD507CDC6}" destId="{81081725-5253-4EBC-AC5E-C0D8BA057D95}" srcOrd="0" destOrd="0" presId="urn:microsoft.com/office/officeart/2008/layout/SquareAccentList"/>
    <dgm:cxn modelId="{D50425AA-CCC1-461A-8B3D-06F6E16AEE4F}" srcId="{06F19508-991A-4D72-9ACF-AAB35AC0F691}" destId="{5855A2E3-1D08-44DB-8A47-AE1DEC0B93A5}" srcOrd="0" destOrd="0" parTransId="{DB4D836F-9D5D-4C18-ABCE-FB36A62D62C3}" sibTransId="{9628A0A7-59EA-445F-9F08-715517716603}"/>
    <dgm:cxn modelId="{8D70904D-03EF-45B2-A229-0C508C189CF3}" srcId="{CCC68C9B-CB12-4A1A-9ED7-AC75FE7FB394}" destId="{F83F4E54-64F1-4BBB-AE56-D26F7C623C1B}" srcOrd="0" destOrd="0" parTransId="{8F8E2536-998B-42D5-AF7E-A3A4BB3D7546}" sibTransId="{16527303-8191-41A7-87B5-93EDA47CDBB6}"/>
    <dgm:cxn modelId="{0C46A143-227A-49B2-AA16-FCFB92040019}" type="presOf" srcId="{662EB708-DB5B-4637-99DF-C5ABD8E2ACA5}" destId="{C694CD87-ABE7-483B-87DC-B71A82D37FAF}" srcOrd="0" destOrd="0" presId="urn:microsoft.com/office/officeart/2008/layout/SquareAccentList"/>
    <dgm:cxn modelId="{D5324B9E-14F9-4270-B40A-F8C6D6CC66F8}" srcId="{06F19508-991A-4D72-9ACF-AAB35AC0F691}" destId="{702F8690-48EC-471A-B562-178CD507CDC6}" srcOrd="2" destOrd="0" parTransId="{0B7A3523-E46B-4D9E-B15A-B6616D764526}" sibTransId="{13ED6A6E-9863-4D88-8D37-AC56F8C1E388}"/>
    <dgm:cxn modelId="{7BC33B23-491A-4D05-965C-D840260C9D00}" srcId="{06F19508-991A-4D72-9ACF-AAB35AC0F691}" destId="{3D381A3D-CA83-4D80-AF6B-DF96AC9202E2}" srcOrd="3" destOrd="0" parTransId="{751F7B32-13D1-4261-A023-897E82357B0B}" sibTransId="{CD74A67B-978E-454C-B08C-D3FB075C0316}"/>
    <dgm:cxn modelId="{ABA91792-88EA-4550-9E7B-A970AB8ACAD9}" srcId="{F83F4E54-64F1-4BBB-AE56-D26F7C623C1B}" destId="{0306B562-AE9A-4290-B2F8-49D22FB98843}" srcOrd="4" destOrd="0" parTransId="{2CC08EAC-80CE-46B9-AA99-F2003F893DEC}" sibTransId="{7BC69E53-700F-4053-9301-B8FAC314ABAE}"/>
    <dgm:cxn modelId="{605E70BE-E6F8-4544-BD25-7BAA15BE4612}" srcId="{06F19508-991A-4D72-9ACF-AAB35AC0F691}" destId="{5C5846E5-3710-42FD-B6CD-105F3AB391A8}" srcOrd="1" destOrd="0" parTransId="{E4ABCA42-890F-453B-9AF1-5C686F095ACC}" sibTransId="{8CC37554-681A-42CC-B701-172A8DCC5725}"/>
    <dgm:cxn modelId="{82C2911B-8944-43DE-B2DB-19FE110220CA}" type="presOf" srcId="{06F19508-991A-4D72-9ACF-AAB35AC0F691}" destId="{38BABF04-8B95-489C-AA84-AB8C9BB5207B}" srcOrd="0" destOrd="0" presId="urn:microsoft.com/office/officeart/2008/layout/SquareAccentList"/>
    <dgm:cxn modelId="{EBBB86C3-F40F-43B9-805F-02CDB08D3076}" srcId="{06F19508-991A-4D72-9ACF-AAB35AC0F691}" destId="{D7225C69-BE77-4C0F-845F-2A3697D9CF5C}" srcOrd="5" destOrd="0" parTransId="{44FC60EE-3B36-47E1-8E62-6C15B46E1B3C}" sibTransId="{F7ED112C-1A35-4976-8371-1190DAFB9BA8}"/>
    <dgm:cxn modelId="{2EDF52A1-8B27-4DA7-8907-07B92CA9AA52}" srcId="{CCC68C9B-CB12-4A1A-9ED7-AC75FE7FB394}" destId="{06F19508-991A-4D72-9ACF-AAB35AC0F691}" srcOrd="1" destOrd="0" parTransId="{9CE63CD4-14C5-4277-AE6B-44570D497695}" sibTransId="{8448C8D9-C3E8-4F89-B960-D6552DC516B4}"/>
    <dgm:cxn modelId="{7823D92E-8879-464F-B79B-7520C94C022B}" type="presParOf" srcId="{EAE4ED32-5284-4C0F-A43D-B04CF4C66B68}" destId="{D4C32937-BBF7-46AE-9ABD-7848BC963C40}" srcOrd="0" destOrd="0" presId="urn:microsoft.com/office/officeart/2008/layout/SquareAccentList"/>
    <dgm:cxn modelId="{8342ABE5-5D1F-4CD2-9705-AAC5466DF435}" type="presParOf" srcId="{D4C32937-BBF7-46AE-9ABD-7848BC963C40}" destId="{415AB7D6-05FE-42C5-98FB-3AB7F211D29C}" srcOrd="0" destOrd="0" presId="urn:microsoft.com/office/officeart/2008/layout/SquareAccentList"/>
    <dgm:cxn modelId="{EC967BBD-CB8D-4921-8A41-3C392D23AE34}" type="presParOf" srcId="{415AB7D6-05FE-42C5-98FB-3AB7F211D29C}" destId="{117E9456-11D5-450A-B275-31BF1A5DDE17}" srcOrd="0" destOrd="0" presId="urn:microsoft.com/office/officeart/2008/layout/SquareAccentList"/>
    <dgm:cxn modelId="{A4B8A48A-66FD-46B4-B606-8061D8AC2FE7}" type="presParOf" srcId="{415AB7D6-05FE-42C5-98FB-3AB7F211D29C}" destId="{09B93353-2CCD-4BFC-A69E-E95D2BDCF1A1}" srcOrd="1" destOrd="0" presId="urn:microsoft.com/office/officeart/2008/layout/SquareAccentList"/>
    <dgm:cxn modelId="{EAA1122F-322C-414D-BABA-8F44EE5425E7}" type="presParOf" srcId="{415AB7D6-05FE-42C5-98FB-3AB7F211D29C}" destId="{B7BAA301-FAED-4EDB-AF56-744EEAC1B24D}" srcOrd="2" destOrd="0" presId="urn:microsoft.com/office/officeart/2008/layout/SquareAccentList"/>
    <dgm:cxn modelId="{3B6243A3-0665-4260-ACC5-55392F730021}" type="presParOf" srcId="{D4C32937-BBF7-46AE-9ABD-7848BC963C40}" destId="{798C49D4-F5B5-4BF4-9F84-D3394572F448}" srcOrd="1" destOrd="0" presId="urn:microsoft.com/office/officeart/2008/layout/SquareAccentList"/>
    <dgm:cxn modelId="{2D083711-19FB-46A2-A086-730897A5E815}" type="presParOf" srcId="{798C49D4-F5B5-4BF4-9F84-D3394572F448}" destId="{16CE9176-949F-4BB7-9C38-781DB89731F0}" srcOrd="0" destOrd="0" presId="urn:microsoft.com/office/officeart/2008/layout/SquareAccentList"/>
    <dgm:cxn modelId="{79F7FEF3-E77A-40C4-912A-CFB713B7178D}" type="presParOf" srcId="{16CE9176-949F-4BB7-9C38-781DB89731F0}" destId="{DAE2EBE7-19BF-491C-9F6A-227DA52BC61C}" srcOrd="0" destOrd="0" presId="urn:microsoft.com/office/officeart/2008/layout/SquareAccentList"/>
    <dgm:cxn modelId="{4F0523B1-F40D-4600-81A4-45D46C87852B}" type="presParOf" srcId="{16CE9176-949F-4BB7-9C38-781DB89731F0}" destId="{51DBDA75-C9F2-485A-846B-E974CE0B5B41}" srcOrd="1" destOrd="0" presId="urn:microsoft.com/office/officeart/2008/layout/SquareAccentList"/>
    <dgm:cxn modelId="{A96A6679-C5B1-4130-B390-B060EEC7932E}" type="presParOf" srcId="{798C49D4-F5B5-4BF4-9F84-D3394572F448}" destId="{0F96025F-8913-443E-932D-3DCE0287EF66}" srcOrd="1" destOrd="0" presId="urn:microsoft.com/office/officeart/2008/layout/SquareAccentList"/>
    <dgm:cxn modelId="{73910C82-CC05-4D46-B095-606C056DB891}" type="presParOf" srcId="{0F96025F-8913-443E-932D-3DCE0287EF66}" destId="{006D78A7-53F0-4B16-A8C2-2EBA24E215BA}" srcOrd="0" destOrd="0" presId="urn:microsoft.com/office/officeart/2008/layout/SquareAccentList"/>
    <dgm:cxn modelId="{E91D3966-00C6-4A7F-BE7C-DCF9FA5A61CE}" type="presParOf" srcId="{0F96025F-8913-443E-932D-3DCE0287EF66}" destId="{C694CD87-ABE7-483B-87DC-B71A82D37FAF}" srcOrd="1" destOrd="0" presId="urn:microsoft.com/office/officeart/2008/layout/SquareAccentList"/>
    <dgm:cxn modelId="{D6397C70-87FC-48E3-BD51-86EF4C5D97BD}" type="presParOf" srcId="{798C49D4-F5B5-4BF4-9F84-D3394572F448}" destId="{4AAD6944-9CED-488F-9979-2819EBBE5AD1}" srcOrd="2" destOrd="0" presId="urn:microsoft.com/office/officeart/2008/layout/SquareAccentList"/>
    <dgm:cxn modelId="{104D093A-86F8-4B9D-85E4-387F92FCDD88}" type="presParOf" srcId="{4AAD6944-9CED-488F-9979-2819EBBE5AD1}" destId="{6302FBEA-19C2-4274-9795-D41F4B9AFACC}" srcOrd="0" destOrd="0" presId="urn:microsoft.com/office/officeart/2008/layout/SquareAccentList"/>
    <dgm:cxn modelId="{A70E16A5-4118-49F4-84D6-731D7374F079}" type="presParOf" srcId="{4AAD6944-9CED-488F-9979-2819EBBE5AD1}" destId="{A7CC758B-6EEB-4F59-A236-BB05CF34AAA0}" srcOrd="1" destOrd="0" presId="urn:microsoft.com/office/officeart/2008/layout/SquareAccentList"/>
    <dgm:cxn modelId="{6355D78C-CC5B-4DCF-8400-64AD5A561645}" type="presParOf" srcId="{798C49D4-F5B5-4BF4-9F84-D3394572F448}" destId="{27768988-9C00-4020-977E-27E12DFC5E11}" srcOrd="3" destOrd="0" presId="urn:microsoft.com/office/officeart/2008/layout/SquareAccentList"/>
    <dgm:cxn modelId="{A68A9DC3-BACB-47CE-AA0A-D35451374506}" type="presParOf" srcId="{27768988-9C00-4020-977E-27E12DFC5E11}" destId="{279FA8F4-27C5-40FB-AB25-CE812E1F7C50}" srcOrd="0" destOrd="0" presId="urn:microsoft.com/office/officeart/2008/layout/SquareAccentList"/>
    <dgm:cxn modelId="{4BA8DA1F-A526-4977-8977-D57BDB9BEB52}" type="presParOf" srcId="{27768988-9C00-4020-977E-27E12DFC5E11}" destId="{C8DA73E5-FB07-4928-9CD6-F37C604175CB}" srcOrd="1" destOrd="0" presId="urn:microsoft.com/office/officeart/2008/layout/SquareAccentList"/>
    <dgm:cxn modelId="{381B0A3E-FA33-41F0-8A2F-E7A07390410D}" type="presParOf" srcId="{798C49D4-F5B5-4BF4-9F84-D3394572F448}" destId="{7FE6383F-455A-4239-9BEB-BFF49C89A1E5}" srcOrd="4" destOrd="0" presId="urn:microsoft.com/office/officeart/2008/layout/SquareAccentList"/>
    <dgm:cxn modelId="{8FE554A4-0609-4C1D-AA28-B6E9D605C10B}" type="presParOf" srcId="{7FE6383F-455A-4239-9BEB-BFF49C89A1E5}" destId="{6B89D239-3578-4B68-9EC3-C20BCDD930A8}" srcOrd="0" destOrd="0" presId="urn:microsoft.com/office/officeart/2008/layout/SquareAccentList"/>
    <dgm:cxn modelId="{0800B07A-DCC4-45AB-A00F-01D2F7490A6C}" type="presParOf" srcId="{7FE6383F-455A-4239-9BEB-BFF49C89A1E5}" destId="{B7E848E7-4EB8-4F97-9C61-9293F82EE2AE}" srcOrd="1" destOrd="0" presId="urn:microsoft.com/office/officeart/2008/layout/SquareAccentList"/>
    <dgm:cxn modelId="{69E71BDD-FA83-46A8-8048-389FC4866D21}" type="presParOf" srcId="{EAE4ED32-5284-4C0F-A43D-B04CF4C66B68}" destId="{D0D6A8EC-2823-41A7-8C76-83C6FE55DE51}" srcOrd="1" destOrd="0" presId="urn:microsoft.com/office/officeart/2008/layout/SquareAccentList"/>
    <dgm:cxn modelId="{22BF79E1-A3E6-4B04-B8A5-B44C8FF41AC8}" type="presParOf" srcId="{D0D6A8EC-2823-41A7-8C76-83C6FE55DE51}" destId="{07CCE95B-A0D7-4C26-8457-CBC39CE2F4CB}" srcOrd="0" destOrd="0" presId="urn:microsoft.com/office/officeart/2008/layout/SquareAccentList"/>
    <dgm:cxn modelId="{E42168DB-4585-47ED-9E5C-F9C4F58C0666}" type="presParOf" srcId="{07CCE95B-A0D7-4C26-8457-CBC39CE2F4CB}" destId="{2128466D-BCB6-4895-AA82-9CE8CB8EB471}" srcOrd="0" destOrd="0" presId="urn:microsoft.com/office/officeart/2008/layout/SquareAccentList"/>
    <dgm:cxn modelId="{73987F0B-99F6-4320-92E4-0A1D18F6217D}" type="presParOf" srcId="{07CCE95B-A0D7-4C26-8457-CBC39CE2F4CB}" destId="{BB1BC777-02D6-45CD-B671-B22B74C8F80E}" srcOrd="1" destOrd="0" presId="urn:microsoft.com/office/officeart/2008/layout/SquareAccentList"/>
    <dgm:cxn modelId="{8CE4D3AA-3998-48A0-AFE0-F820AF756273}" type="presParOf" srcId="{07CCE95B-A0D7-4C26-8457-CBC39CE2F4CB}" destId="{38BABF04-8B95-489C-AA84-AB8C9BB5207B}" srcOrd="2" destOrd="0" presId="urn:microsoft.com/office/officeart/2008/layout/SquareAccentList"/>
    <dgm:cxn modelId="{5F936D58-31E4-49EC-926B-B4A348C07E82}" type="presParOf" srcId="{D0D6A8EC-2823-41A7-8C76-83C6FE55DE51}" destId="{3CC4BA9B-84A8-4EE6-8ADB-4A0D8AAACD70}" srcOrd="1" destOrd="0" presId="urn:microsoft.com/office/officeart/2008/layout/SquareAccentList"/>
    <dgm:cxn modelId="{B3AC8F1F-6BDD-4966-9A28-1D76DD1633A1}" type="presParOf" srcId="{3CC4BA9B-84A8-4EE6-8ADB-4A0D8AAACD70}" destId="{39610619-9AC3-4311-BD76-3DAB8A465627}" srcOrd="0" destOrd="0" presId="urn:microsoft.com/office/officeart/2008/layout/SquareAccentList"/>
    <dgm:cxn modelId="{8B39A8EF-7F66-4AE4-8EDE-9625D931D4A0}" type="presParOf" srcId="{39610619-9AC3-4311-BD76-3DAB8A465627}" destId="{B1AB503F-300C-45A7-BC88-9675CC02C662}" srcOrd="0" destOrd="0" presId="urn:microsoft.com/office/officeart/2008/layout/SquareAccentList"/>
    <dgm:cxn modelId="{9C3F9B3A-0928-4E5C-93EE-D8FE2DF5CB3A}" type="presParOf" srcId="{39610619-9AC3-4311-BD76-3DAB8A465627}" destId="{5BB6B6CE-468C-4575-BEA0-B33EA37EC788}" srcOrd="1" destOrd="0" presId="urn:microsoft.com/office/officeart/2008/layout/SquareAccentList"/>
    <dgm:cxn modelId="{F3B20479-DE55-4565-859C-055487C4F018}" type="presParOf" srcId="{3CC4BA9B-84A8-4EE6-8ADB-4A0D8AAACD70}" destId="{9852CA94-C735-452C-831C-883B34B933DC}" srcOrd="1" destOrd="0" presId="urn:microsoft.com/office/officeart/2008/layout/SquareAccentList"/>
    <dgm:cxn modelId="{74BFE920-F918-496C-ADF9-50E7D4B154D0}" type="presParOf" srcId="{9852CA94-C735-452C-831C-883B34B933DC}" destId="{4AA6AF15-DDBE-4FE8-913E-F41BD3B6FB91}" srcOrd="0" destOrd="0" presId="urn:microsoft.com/office/officeart/2008/layout/SquareAccentList"/>
    <dgm:cxn modelId="{B655EE4F-81CD-48D1-B88C-F75169375185}" type="presParOf" srcId="{9852CA94-C735-452C-831C-883B34B933DC}" destId="{B80E0611-B7F2-46C6-A12B-ABE1CF0819A0}" srcOrd="1" destOrd="0" presId="urn:microsoft.com/office/officeart/2008/layout/SquareAccentList"/>
    <dgm:cxn modelId="{7D71ACE5-9CD4-4B4C-816B-F025B93D7F22}" type="presParOf" srcId="{3CC4BA9B-84A8-4EE6-8ADB-4A0D8AAACD70}" destId="{54B4AC04-6E62-4A4C-B873-7398DCADDFBB}" srcOrd="2" destOrd="0" presId="urn:microsoft.com/office/officeart/2008/layout/SquareAccentList"/>
    <dgm:cxn modelId="{11E824AF-516C-4C13-AE43-C34DD9668B6D}" type="presParOf" srcId="{54B4AC04-6E62-4A4C-B873-7398DCADDFBB}" destId="{BF778CF1-15B3-46E2-BD22-7340B1D0721A}" srcOrd="0" destOrd="0" presId="urn:microsoft.com/office/officeart/2008/layout/SquareAccentList"/>
    <dgm:cxn modelId="{31AE0DC9-B480-4295-ACF0-85B8546D61DC}" type="presParOf" srcId="{54B4AC04-6E62-4A4C-B873-7398DCADDFBB}" destId="{81081725-5253-4EBC-AC5E-C0D8BA057D95}" srcOrd="1" destOrd="0" presId="urn:microsoft.com/office/officeart/2008/layout/SquareAccentList"/>
    <dgm:cxn modelId="{149FFCEA-3D9D-4159-A2D0-BB27D7510FD3}" type="presParOf" srcId="{3CC4BA9B-84A8-4EE6-8ADB-4A0D8AAACD70}" destId="{1D3027B0-68DA-4602-8659-84F42F61EB07}" srcOrd="3" destOrd="0" presId="urn:microsoft.com/office/officeart/2008/layout/SquareAccentList"/>
    <dgm:cxn modelId="{4FC2E72D-66CF-4F55-B868-243C381D8F2A}" type="presParOf" srcId="{1D3027B0-68DA-4602-8659-84F42F61EB07}" destId="{6E61151D-8270-45C7-8411-7D36F276A8F7}" srcOrd="0" destOrd="0" presId="urn:microsoft.com/office/officeart/2008/layout/SquareAccentList"/>
    <dgm:cxn modelId="{0D4F62E3-5086-4CD4-8EC7-0DCC00931C71}" type="presParOf" srcId="{1D3027B0-68DA-4602-8659-84F42F61EB07}" destId="{FBCBB129-6C88-4C3C-B622-4FE49F67941E}" srcOrd="1" destOrd="0" presId="urn:microsoft.com/office/officeart/2008/layout/SquareAccentList"/>
    <dgm:cxn modelId="{87F74B55-D33E-4A83-9676-2B3558421323}" type="presParOf" srcId="{3CC4BA9B-84A8-4EE6-8ADB-4A0D8AAACD70}" destId="{D61687A0-0E49-49D5-BDEA-081449C226B7}" srcOrd="4" destOrd="0" presId="urn:microsoft.com/office/officeart/2008/layout/SquareAccentList"/>
    <dgm:cxn modelId="{BCA35F08-ACB5-4EA5-8D13-40922FFFF863}" type="presParOf" srcId="{D61687A0-0E49-49D5-BDEA-081449C226B7}" destId="{51157634-B3D0-427A-9F6F-79FC0FBCDEE0}" srcOrd="0" destOrd="0" presId="urn:microsoft.com/office/officeart/2008/layout/SquareAccentList"/>
    <dgm:cxn modelId="{108B1F3C-528A-4938-A5A8-3987EB6197D2}" type="presParOf" srcId="{D61687A0-0E49-49D5-BDEA-081449C226B7}" destId="{BDB2A072-4223-44AF-9461-BAD660D78126}" srcOrd="1" destOrd="0" presId="urn:microsoft.com/office/officeart/2008/layout/SquareAccentList"/>
    <dgm:cxn modelId="{71DBB569-245A-436C-9799-E622BCDC7F48}" type="presParOf" srcId="{3CC4BA9B-84A8-4EE6-8ADB-4A0D8AAACD70}" destId="{D746C138-FC53-413C-9A8F-2223217A7FEE}" srcOrd="5" destOrd="0" presId="urn:microsoft.com/office/officeart/2008/layout/SquareAccentList"/>
    <dgm:cxn modelId="{CF5B162A-AF01-477C-A31E-9585D77D5577}" type="presParOf" srcId="{D746C138-FC53-413C-9A8F-2223217A7FEE}" destId="{1CADF02C-0575-4B16-A049-7AFE505501DE}" srcOrd="0" destOrd="0" presId="urn:microsoft.com/office/officeart/2008/layout/SquareAccentList"/>
    <dgm:cxn modelId="{13610334-8DC0-4202-87FD-8F3DBF13B147}" type="presParOf" srcId="{D746C138-FC53-413C-9A8F-2223217A7FEE}" destId="{D18B53EE-1DF3-4DA3-B1BE-FFF161738A3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39512A-5AB8-4004-902C-D12943E5F0E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FDFF143-775D-4D92-81E8-FF8643232D3D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es-ES" dirty="0" smtClean="0"/>
            <a:t>FASE INICIAL</a:t>
          </a:r>
          <a:endParaRPr lang="es-ES" dirty="0"/>
        </a:p>
      </dgm:t>
    </dgm:pt>
    <dgm:pt modelId="{CB2DBB6A-9778-4100-8392-4379042B444D}" type="parTrans" cxnId="{6D84569B-5C83-41FC-9EDA-CE82405B95E1}">
      <dgm:prSet/>
      <dgm:spPr/>
      <dgm:t>
        <a:bodyPr/>
        <a:lstStyle/>
        <a:p>
          <a:pPr algn="ctr"/>
          <a:endParaRPr lang="es-ES"/>
        </a:p>
      </dgm:t>
    </dgm:pt>
    <dgm:pt modelId="{DED07A5C-1316-4FF6-8410-AA21CA20C104}" type="sibTrans" cxnId="{6D84569B-5C83-41FC-9EDA-CE82405B95E1}">
      <dgm:prSet/>
      <dgm:spPr/>
      <dgm:t>
        <a:bodyPr/>
        <a:lstStyle/>
        <a:p>
          <a:pPr algn="ctr"/>
          <a:endParaRPr lang="es-ES"/>
        </a:p>
      </dgm:t>
    </dgm:pt>
    <dgm:pt modelId="{6C361635-8CBA-443F-8300-52B32E892810}">
      <dgm:prSet phldrT="[Texto]"/>
      <dgm:spPr/>
      <dgm:t>
        <a:bodyPr/>
        <a:lstStyle/>
        <a:p>
          <a:pPr algn="ctr"/>
          <a:r>
            <a:rPr lang="es-ES" dirty="0" smtClean="0"/>
            <a:t>CONSTA DE UNA ACTIVIDAD. (ACTIV. 1)</a:t>
          </a:r>
          <a:endParaRPr lang="es-ES" dirty="0"/>
        </a:p>
      </dgm:t>
    </dgm:pt>
    <dgm:pt modelId="{FE27BA1D-2829-4FFB-86E1-ECDB4ED2966C}" type="parTrans" cxnId="{5F888334-3FA6-4720-BAF7-2E4E3BA61C07}">
      <dgm:prSet/>
      <dgm:spPr/>
      <dgm:t>
        <a:bodyPr/>
        <a:lstStyle/>
        <a:p>
          <a:pPr algn="ctr"/>
          <a:endParaRPr lang="es-ES"/>
        </a:p>
      </dgm:t>
    </dgm:pt>
    <dgm:pt modelId="{66481DDC-0675-4E99-BB92-D3050B2C0754}" type="sibTrans" cxnId="{5F888334-3FA6-4720-BAF7-2E4E3BA61C07}">
      <dgm:prSet/>
      <dgm:spPr/>
      <dgm:t>
        <a:bodyPr/>
        <a:lstStyle/>
        <a:p>
          <a:pPr algn="ctr"/>
          <a:endParaRPr lang="es-ES"/>
        </a:p>
      </dgm:t>
    </dgm:pt>
    <dgm:pt modelId="{6378006B-E574-4AB8-AAC6-5E1453CFF96D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s-ES" dirty="0" smtClean="0"/>
            <a:t>FASE DE EXPLICACIÓN DE CONTENIDOS</a:t>
          </a:r>
          <a:endParaRPr lang="es-ES" dirty="0"/>
        </a:p>
      </dgm:t>
    </dgm:pt>
    <dgm:pt modelId="{C327BBE7-AAE0-4FA2-8FF5-3F3B37925293}" type="parTrans" cxnId="{3285F901-C2C9-491B-B770-A13F1B3A5F90}">
      <dgm:prSet/>
      <dgm:spPr/>
      <dgm:t>
        <a:bodyPr/>
        <a:lstStyle/>
        <a:p>
          <a:pPr algn="ctr"/>
          <a:endParaRPr lang="es-ES"/>
        </a:p>
      </dgm:t>
    </dgm:pt>
    <dgm:pt modelId="{B94B5B60-E413-4FF6-809B-2B5A77CAF436}" type="sibTrans" cxnId="{3285F901-C2C9-491B-B770-A13F1B3A5F90}">
      <dgm:prSet/>
      <dgm:spPr/>
      <dgm:t>
        <a:bodyPr/>
        <a:lstStyle/>
        <a:p>
          <a:pPr algn="ctr"/>
          <a:endParaRPr lang="es-ES"/>
        </a:p>
      </dgm:t>
    </dgm:pt>
    <dgm:pt modelId="{BDAA1B62-FF91-4F2D-AB5F-D6A583907076}">
      <dgm:prSet phldrT="[Texto]"/>
      <dgm:spPr/>
      <dgm:t>
        <a:bodyPr/>
        <a:lstStyle/>
        <a:p>
          <a:pPr algn="ctr"/>
          <a:r>
            <a:rPr lang="es-ES" dirty="0" smtClean="0"/>
            <a:t>CONSTA DE DOS ACTIVIDADES (ACTIV. 2 y 3)</a:t>
          </a:r>
          <a:endParaRPr lang="es-ES" dirty="0"/>
        </a:p>
      </dgm:t>
    </dgm:pt>
    <dgm:pt modelId="{7CB7963E-CA24-4F15-ADE0-40DF144BA9CC}" type="parTrans" cxnId="{39F3672A-5AFD-4BFA-94B7-253119A94786}">
      <dgm:prSet/>
      <dgm:spPr/>
      <dgm:t>
        <a:bodyPr/>
        <a:lstStyle/>
        <a:p>
          <a:pPr algn="ctr"/>
          <a:endParaRPr lang="es-ES"/>
        </a:p>
      </dgm:t>
    </dgm:pt>
    <dgm:pt modelId="{29353660-426E-4EB3-9680-6BD18331B89A}" type="sibTrans" cxnId="{39F3672A-5AFD-4BFA-94B7-253119A94786}">
      <dgm:prSet/>
      <dgm:spPr/>
      <dgm:t>
        <a:bodyPr/>
        <a:lstStyle/>
        <a:p>
          <a:pPr algn="ctr"/>
          <a:endParaRPr lang="es-ES"/>
        </a:p>
      </dgm:t>
    </dgm:pt>
    <dgm:pt modelId="{B823B8DF-92E6-4442-9AFC-75811E9B8A85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pPr algn="ctr"/>
          <a:r>
            <a:rPr lang="es-ES" dirty="0" smtClean="0"/>
            <a:t>FASE DE DESARROLLO</a:t>
          </a:r>
          <a:endParaRPr lang="es-ES" dirty="0"/>
        </a:p>
      </dgm:t>
    </dgm:pt>
    <dgm:pt modelId="{40CA1195-8F29-45F7-BBF1-7CF7CA1C860F}" type="parTrans" cxnId="{D636EFCB-957B-4572-B3C9-F54C1D95FBE3}">
      <dgm:prSet/>
      <dgm:spPr/>
      <dgm:t>
        <a:bodyPr/>
        <a:lstStyle/>
        <a:p>
          <a:pPr algn="ctr"/>
          <a:endParaRPr lang="es-ES"/>
        </a:p>
      </dgm:t>
    </dgm:pt>
    <dgm:pt modelId="{C72A5A00-6A33-4CFA-B89D-711D0DBE251F}" type="sibTrans" cxnId="{D636EFCB-957B-4572-B3C9-F54C1D95FBE3}">
      <dgm:prSet/>
      <dgm:spPr/>
      <dgm:t>
        <a:bodyPr/>
        <a:lstStyle/>
        <a:p>
          <a:pPr algn="ctr"/>
          <a:endParaRPr lang="es-ES"/>
        </a:p>
      </dgm:t>
    </dgm:pt>
    <dgm:pt modelId="{B71DF915-D039-47D1-97BD-DE66AF36F621}">
      <dgm:prSet phldrT="[Texto]"/>
      <dgm:spPr/>
      <dgm:t>
        <a:bodyPr/>
        <a:lstStyle/>
        <a:p>
          <a:pPr algn="ctr"/>
          <a:r>
            <a:rPr lang="es-ES" dirty="0" smtClean="0"/>
            <a:t>CONSTA DE CINCO ACTIVIDADES (ACTIV. 4 a 7)</a:t>
          </a:r>
          <a:endParaRPr lang="es-ES" dirty="0"/>
        </a:p>
      </dgm:t>
    </dgm:pt>
    <dgm:pt modelId="{7246F21C-2561-4092-B875-25E17A93E030}" type="parTrans" cxnId="{B6BC0B19-1FB1-487A-8962-07D0BF985485}">
      <dgm:prSet/>
      <dgm:spPr/>
      <dgm:t>
        <a:bodyPr/>
        <a:lstStyle/>
        <a:p>
          <a:pPr algn="ctr"/>
          <a:endParaRPr lang="es-ES"/>
        </a:p>
      </dgm:t>
    </dgm:pt>
    <dgm:pt modelId="{BE124085-242B-4333-949F-2BDCD6329C6C}" type="sibTrans" cxnId="{B6BC0B19-1FB1-487A-8962-07D0BF985485}">
      <dgm:prSet/>
      <dgm:spPr/>
      <dgm:t>
        <a:bodyPr/>
        <a:lstStyle/>
        <a:p>
          <a:pPr algn="ctr"/>
          <a:endParaRPr lang="es-ES"/>
        </a:p>
      </dgm:t>
    </dgm:pt>
    <dgm:pt modelId="{A1D3150C-E6F0-45B2-A0B2-BC1F4DCE11BC}" type="pres">
      <dgm:prSet presAssocID="{E339512A-5AB8-4004-902C-D12943E5F0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F95B4DA-1B7D-4C6B-99C5-F22DD7C4E005}" type="pres">
      <dgm:prSet presAssocID="{B823B8DF-92E6-4442-9AFC-75811E9B8A85}" presName="boxAndChildren" presStyleCnt="0"/>
      <dgm:spPr/>
    </dgm:pt>
    <dgm:pt modelId="{32BD5007-A069-4644-A436-95890C66F04F}" type="pres">
      <dgm:prSet presAssocID="{B823B8DF-92E6-4442-9AFC-75811E9B8A85}" presName="parentTextBox" presStyleLbl="node1" presStyleIdx="0" presStyleCnt="3"/>
      <dgm:spPr/>
      <dgm:t>
        <a:bodyPr/>
        <a:lstStyle/>
        <a:p>
          <a:endParaRPr lang="es-ES"/>
        </a:p>
      </dgm:t>
    </dgm:pt>
    <dgm:pt modelId="{021D86AD-FDD2-4126-97B7-729F11D3272B}" type="pres">
      <dgm:prSet presAssocID="{B823B8DF-92E6-4442-9AFC-75811E9B8A85}" presName="entireBox" presStyleLbl="node1" presStyleIdx="0" presStyleCnt="3"/>
      <dgm:spPr/>
      <dgm:t>
        <a:bodyPr/>
        <a:lstStyle/>
        <a:p>
          <a:endParaRPr lang="es-ES"/>
        </a:p>
      </dgm:t>
    </dgm:pt>
    <dgm:pt modelId="{7647AD29-DC38-4EC6-A56F-18958E78F350}" type="pres">
      <dgm:prSet presAssocID="{B823B8DF-92E6-4442-9AFC-75811E9B8A85}" presName="descendantBox" presStyleCnt="0"/>
      <dgm:spPr/>
    </dgm:pt>
    <dgm:pt modelId="{0DAA5A8A-CE75-4F85-839A-1DB2242DD644}" type="pres">
      <dgm:prSet presAssocID="{B71DF915-D039-47D1-97BD-DE66AF36F621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6372C0-1D39-4B31-B529-13889D817273}" type="pres">
      <dgm:prSet presAssocID="{B94B5B60-E413-4FF6-809B-2B5A77CAF436}" presName="sp" presStyleCnt="0"/>
      <dgm:spPr/>
    </dgm:pt>
    <dgm:pt modelId="{12415CDA-E34C-4D01-875B-628BCCF4B6FA}" type="pres">
      <dgm:prSet presAssocID="{6378006B-E574-4AB8-AAC6-5E1453CFF96D}" presName="arrowAndChildren" presStyleCnt="0"/>
      <dgm:spPr/>
    </dgm:pt>
    <dgm:pt modelId="{F54E5C86-BDC7-4726-9B91-13E87AA4DFF6}" type="pres">
      <dgm:prSet presAssocID="{6378006B-E574-4AB8-AAC6-5E1453CFF96D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CEBF3A0F-B5F7-49FD-A1B2-978DEE896B0F}" type="pres">
      <dgm:prSet presAssocID="{6378006B-E574-4AB8-AAC6-5E1453CFF96D}" presName="arrow" presStyleLbl="node1" presStyleIdx="1" presStyleCnt="3"/>
      <dgm:spPr/>
      <dgm:t>
        <a:bodyPr/>
        <a:lstStyle/>
        <a:p>
          <a:endParaRPr lang="es-ES"/>
        </a:p>
      </dgm:t>
    </dgm:pt>
    <dgm:pt modelId="{C3B35C5E-3A5E-45F2-805D-FF4079B7C9ED}" type="pres">
      <dgm:prSet presAssocID="{6378006B-E574-4AB8-AAC6-5E1453CFF96D}" presName="descendantArrow" presStyleCnt="0"/>
      <dgm:spPr/>
    </dgm:pt>
    <dgm:pt modelId="{7E33DA91-DB81-460C-BFD4-F806A7F7FEF1}" type="pres">
      <dgm:prSet presAssocID="{BDAA1B62-FF91-4F2D-AB5F-D6A583907076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029326-1D3F-4933-9BAA-71A1B5BD846B}" type="pres">
      <dgm:prSet presAssocID="{DED07A5C-1316-4FF6-8410-AA21CA20C104}" presName="sp" presStyleCnt="0"/>
      <dgm:spPr/>
    </dgm:pt>
    <dgm:pt modelId="{36D7E8FB-60DA-4B1B-B4BD-E6A90FFF6735}" type="pres">
      <dgm:prSet presAssocID="{2FDFF143-775D-4D92-81E8-FF8643232D3D}" presName="arrowAndChildren" presStyleCnt="0"/>
      <dgm:spPr/>
    </dgm:pt>
    <dgm:pt modelId="{A38EA12D-9DF4-40B8-BC62-B4A7B44FC446}" type="pres">
      <dgm:prSet presAssocID="{2FDFF143-775D-4D92-81E8-FF8643232D3D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00880C4B-F737-47D0-9DDE-ECB2B571A569}" type="pres">
      <dgm:prSet presAssocID="{2FDFF143-775D-4D92-81E8-FF8643232D3D}" presName="arrow" presStyleLbl="node1" presStyleIdx="2" presStyleCnt="3" custLinFactNeighborX="-48431" custLinFactNeighborY="-4709"/>
      <dgm:spPr/>
      <dgm:t>
        <a:bodyPr/>
        <a:lstStyle/>
        <a:p>
          <a:endParaRPr lang="es-ES"/>
        </a:p>
      </dgm:t>
    </dgm:pt>
    <dgm:pt modelId="{BFF1021E-AE4F-487F-BA1A-57BBC712C4FE}" type="pres">
      <dgm:prSet presAssocID="{2FDFF143-775D-4D92-81E8-FF8643232D3D}" presName="descendantArrow" presStyleCnt="0"/>
      <dgm:spPr/>
    </dgm:pt>
    <dgm:pt modelId="{D05D2D97-467F-4D9D-B5F8-A82E59A039C5}" type="pres">
      <dgm:prSet presAssocID="{6C361635-8CBA-443F-8300-52B32E892810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B8CA973-834D-420A-9DE6-224ACED2EA14}" type="presOf" srcId="{6378006B-E574-4AB8-AAC6-5E1453CFF96D}" destId="{F54E5C86-BDC7-4726-9B91-13E87AA4DFF6}" srcOrd="0" destOrd="0" presId="urn:microsoft.com/office/officeart/2005/8/layout/process4"/>
    <dgm:cxn modelId="{5F888334-3FA6-4720-BAF7-2E4E3BA61C07}" srcId="{2FDFF143-775D-4D92-81E8-FF8643232D3D}" destId="{6C361635-8CBA-443F-8300-52B32E892810}" srcOrd="0" destOrd="0" parTransId="{FE27BA1D-2829-4FFB-86E1-ECDB4ED2966C}" sibTransId="{66481DDC-0675-4E99-BB92-D3050B2C0754}"/>
    <dgm:cxn modelId="{39F3672A-5AFD-4BFA-94B7-253119A94786}" srcId="{6378006B-E574-4AB8-AAC6-5E1453CFF96D}" destId="{BDAA1B62-FF91-4F2D-AB5F-D6A583907076}" srcOrd="0" destOrd="0" parTransId="{7CB7963E-CA24-4F15-ADE0-40DF144BA9CC}" sibTransId="{29353660-426E-4EB3-9680-6BD18331B89A}"/>
    <dgm:cxn modelId="{B7B372FD-2BAA-406A-87ED-EAF4137D8A41}" type="presOf" srcId="{E339512A-5AB8-4004-902C-D12943E5F0E6}" destId="{A1D3150C-E6F0-45B2-A0B2-BC1F4DCE11BC}" srcOrd="0" destOrd="0" presId="urn:microsoft.com/office/officeart/2005/8/layout/process4"/>
    <dgm:cxn modelId="{CE9B562F-81CE-4705-8F7E-B70C090D598C}" type="presOf" srcId="{B823B8DF-92E6-4442-9AFC-75811E9B8A85}" destId="{32BD5007-A069-4644-A436-95890C66F04F}" srcOrd="0" destOrd="0" presId="urn:microsoft.com/office/officeart/2005/8/layout/process4"/>
    <dgm:cxn modelId="{314A3DE6-CEE3-496B-A827-CBA08FF161A4}" type="presOf" srcId="{2FDFF143-775D-4D92-81E8-FF8643232D3D}" destId="{A38EA12D-9DF4-40B8-BC62-B4A7B44FC446}" srcOrd="0" destOrd="0" presId="urn:microsoft.com/office/officeart/2005/8/layout/process4"/>
    <dgm:cxn modelId="{F218402E-D53C-4C77-B146-BB4327809DCB}" type="presOf" srcId="{6378006B-E574-4AB8-AAC6-5E1453CFF96D}" destId="{CEBF3A0F-B5F7-49FD-A1B2-978DEE896B0F}" srcOrd="1" destOrd="0" presId="urn:microsoft.com/office/officeart/2005/8/layout/process4"/>
    <dgm:cxn modelId="{3285F901-C2C9-491B-B770-A13F1B3A5F90}" srcId="{E339512A-5AB8-4004-902C-D12943E5F0E6}" destId="{6378006B-E574-4AB8-AAC6-5E1453CFF96D}" srcOrd="1" destOrd="0" parTransId="{C327BBE7-AAE0-4FA2-8FF5-3F3B37925293}" sibTransId="{B94B5B60-E413-4FF6-809B-2B5A77CAF436}"/>
    <dgm:cxn modelId="{6D84569B-5C83-41FC-9EDA-CE82405B95E1}" srcId="{E339512A-5AB8-4004-902C-D12943E5F0E6}" destId="{2FDFF143-775D-4D92-81E8-FF8643232D3D}" srcOrd="0" destOrd="0" parTransId="{CB2DBB6A-9778-4100-8392-4379042B444D}" sibTransId="{DED07A5C-1316-4FF6-8410-AA21CA20C104}"/>
    <dgm:cxn modelId="{9F298215-89A0-4C67-9028-2002EDBB2E31}" type="presOf" srcId="{6C361635-8CBA-443F-8300-52B32E892810}" destId="{D05D2D97-467F-4D9D-B5F8-A82E59A039C5}" srcOrd="0" destOrd="0" presId="urn:microsoft.com/office/officeart/2005/8/layout/process4"/>
    <dgm:cxn modelId="{B6BC0B19-1FB1-487A-8962-07D0BF985485}" srcId="{B823B8DF-92E6-4442-9AFC-75811E9B8A85}" destId="{B71DF915-D039-47D1-97BD-DE66AF36F621}" srcOrd="0" destOrd="0" parTransId="{7246F21C-2561-4092-B875-25E17A93E030}" sibTransId="{BE124085-242B-4333-949F-2BDCD6329C6C}"/>
    <dgm:cxn modelId="{E72D95BF-7FBF-488C-B278-58D167E60101}" type="presOf" srcId="{2FDFF143-775D-4D92-81E8-FF8643232D3D}" destId="{00880C4B-F737-47D0-9DDE-ECB2B571A569}" srcOrd="1" destOrd="0" presId="urn:microsoft.com/office/officeart/2005/8/layout/process4"/>
    <dgm:cxn modelId="{E2C2A137-40DE-44CE-A17D-C5BB0E199571}" type="presOf" srcId="{BDAA1B62-FF91-4F2D-AB5F-D6A583907076}" destId="{7E33DA91-DB81-460C-BFD4-F806A7F7FEF1}" srcOrd="0" destOrd="0" presId="urn:microsoft.com/office/officeart/2005/8/layout/process4"/>
    <dgm:cxn modelId="{D636EFCB-957B-4572-B3C9-F54C1D95FBE3}" srcId="{E339512A-5AB8-4004-902C-D12943E5F0E6}" destId="{B823B8DF-92E6-4442-9AFC-75811E9B8A85}" srcOrd="2" destOrd="0" parTransId="{40CA1195-8F29-45F7-BBF1-7CF7CA1C860F}" sibTransId="{C72A5A00-6A33-4CFA-B89D-711D0DBE251F}"/>
    <dgm:cxn modelId="{70BE5B0B-F0FF-48B1-A027-27AE16AD5FFA}" type="presOf" srcId="{B71DF915-D039-47D1-97BD-DE66AF36F621}" destId="{0DAA5A8A-CE75-4F85-839A-1DB2242DD644}" srcOrd="0" destOrd="0" presId="urn:microsoft.com/office/officeart/2005/8/layout/process4"/>
    <dgm:cxn modelId="{FEBB042B-FCC0-47B9-A1A2-D90267197559}" type="presOf" srcId="{B823B8DF-92E6-4442-9AFC-75811E9B8A85}" destId="{021D86AD-FDD2-4126-97B7-729F11D3272B}" srcOrd="1" destOrd="0" presId="urn:microsoft.com/office/officeart/2005/8/layout/process4"/>
    <dgm:cxn modelId="{D8B2867B-F192-4DB7-8435-91A788AFFBB9}" type="presParOf" srcId="{A1D3150C-E6F0-45B2-A0B2-BC1F4DCE11BC}" destId="{5F95B4DA-1B7D-4C6B-99C5-F22DD7C4E005}" srcOrd="0" destOrd="0" presId="urn:microsoft.com/office/officeart/2005/8/layout/process4"/>
    <dgm:cxn modelId="{EFF34937-0EA6-4EF0-AB0C-6EA33D293C0E}" type="presParOf" srcId="{5F95B4DA-1B7D-4C6B-99C5-F22DD7C4E005}" destId="{32BD5007-A069-4644-A436-95890C66F04F}" srcOrd="0" destOrd="0" presId="urn:microsoft.com/office/officeart/2005/8/layout/process4"/>
    <dgm:cxn modelId="{0B22A3DE-7B9E-4F55-82BC-84F824643B47}" type="presParOf" srcId="{5F95B4DA-1B7D-4C6B-99C5-F22DD7C4E005}" destId="{021D86AD-FDD2-4126-97B7-729F11D3272B}" srcOrd="1" destOrd="0" presId="urn:microsoft.com/office/officeart/2005/8/layout/process4"/>
    <dgm:cxn modelId="{A98BF8FE-2A08-4C04-B31D-B8997B2C5753}" type="presParOf" srcId="{5F95B4DA-1B7D-4C6B-99C5-F22DD7C4E005}" destId="{7647AD29-DC38-4EC6-A56F-18958E78F350}" srcOrd="2" destOrd="0" presId="urn:microsoft.com/office/officeart/2005/8/layout/process4"/>
    <dgm:cxn modelId="{FC4FFEDA-2833-4B4B-9E57-BF812391C508}" type="presParOf" srcId="{7647AD29-DC38-4EC6-A56F-18958E78F350}" destId="{0DAA5A8A-CE75-4F85-839A-1DB2242DD644}" srcOrd="0" destOrd="0" presId="urn:microsoft.com/office/officeart/2005/8/layout/process4"/>
    <dgm:cxn modelId="{82AB81B8-F61B-48EF-AC6B-34746BA182F3}" type="presParOf" srcId="{A1D3150C-E6F0-45B2-A0B2-BC1F4DCE11BC}" destId="{BF6372C0-1D39-4B31-B529-13889D817273}" srcOrd="1" destOrd="0" presId="urn:microsoft.com/office/officeart/2005/8/layout/process4"/>
    <dgm:cxn modelId="{4EDA0979-9C97-4E08-B111-E6F146546D3E}" type="presParOf" srcId="{A1D3150C-E6F0-45B2-A0B2-BC1F4DCE11BC}" destId="{12415CDA-E34C-4D01-875B-628BCCF4B6FA}" srcOrd="2" destOrd="0" presId="urn:microsoft.com/office/officeart/2005/8/layout/process4"/>
    <dgm:cxn modelId="{488F3A86-80BE-414F-A8F3-AB525AE29A4B}" type="presParOf" srcId="{12415CDA-E34C-4D01-875B-628BCCF4B6FA}" destId="{F54E5C86-BDC7-4726-9B91-13E87AA4DFF6}" srcOrd="0" destOrd="0" presId="urn:microsoft.com/office/officeart/2005/8/layout/process4"/>
    <dgm:cxn modelId="{E7F5F6DA-2499-447C-9C8D-8B07EA3EA429}" type="presParOf" srcId="{12415CDA-E34C-4D01-875B-628BCCF4B6FA}" destId="{CEBF3A0F-B5F7-49FD-A1B2-978DEE896B0F}" srcOrd="1" destOrd="0" presId="urn:microsoft.com/office/officeart/2005/8/layout/process4"/>
    <dgm:cxn modelId="{26FBD4EC-E966-4955-99A4-2D59F23F1167}" type="presParOf" srcId="{12415CDA-E34C-4D01-875B-628BCCF4B6FA}" destId="{C3B35C5E-3A5E-45F2-805D-FF4079B7C9ED}" srcOrd="2" destOrd="0" presId="urn:microsoft.com/office/officeart/2005/8/layout/process4"/>
    <dgm:cxn modelId="{81819DB8-ACD5-4320-9CE9-E11C45610EDA}" type="presParOf" srcId="{C3B35C5E-3A5E-45F2-805D-FF4079B7C9ED}" destId="{7E33DA91-DB81-460C-BFD4-F806A7F7FEF1}" srcOrd="0" destOrd="0" presId="urn:microsoft.com/office/officeart/2005/8/layout/process4"/>
    <dgm:cxn modelId="{FEBF0079-B72F-4002-85ED-90ED81529D6D}" type="presParOf" srcId="{A1D3150C-E6F0-45B2-A0B2-BC1F4DCE11BC}" destId="{72029326-1D3F-4933-9BAA-71A1B5BD846B}" srcOrd="3" destOrd="0" presId="urn:microsoft.com/office/officeart/2005/8/layout/process4"/>
    <dgm:cxn modelId="{EA75607D-9CE5-4511-8992-17C88E89D9B9}" type="presParOf" srcId="{A1D3150C-E6F0-45B2-A0B2-BC1F4DCE11BC}" destId="{36D7E8FB-60DA-4B1B-B4BD-E6A90FFF6735}" srcOrd="4" destOrd="0" presId="urn:microsoft.com/office/officeart/2005/8/layout/process4"/>
    <dgm:cxn modelId="{7A732EA9-C7A1-4476-9E23-29305B401E86}" type="presParOf" srcId="{36D7E8FB-60DA-4B1B-B4BD-E6A90FFF6735}" destId="{A38EA12D-9DF4-40B8-BC62-B4A7B44FC446}" srcOrd="0" destOrd="0" presId="urn:microsoft.com/office/officeart/2005/8/layout/process4"/>
    <dgm:cxn modelId="{18D61390-4D13-467A-9A1C-B482EDB43E0D}" type="presParOf" srcId="{36D7E8FB-60DA-4B1B-B4BD-E6A90FFF6735}" destId="{00880C4B-F737-47D0-9DDE-ECB2B571A569}" srcOrd="1" destOrd="0" presId="urn:microsoft.com/office/officeart/2005/8/layout/process4"/>
    <dgm:cxn modelId="{AF5B2746-347D-4D9B-8580-A21632FF7C43}" type="presParOf" srcId="{36D7E8FB-60DA-4B1B-B4BD-E6A90FFF6735}" destId="{BFF1021E-AE4F-487F-BA1A-57BBC712C4FE}" srcOrd="2" destOrd="0" presId="urn:microsoft.com/office/officeart/2005/8/layout/process4"/>
    <dgm:cxn modelId="{1EF00396-3679-4FBC-8CB5-66766C097464}" type="presParOf" srcId="{BFF1021E-AE4F-487F-BA1A-57BBC712C4FE}" destId="{D05D2D97-467F-4D9D-B5F8-A82E59A039C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8811EF-3455-4D7B-A67C-5CDBEECC128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641664C-CBD5-453F-8F29-7DD22A9D0190}">
      <dgm:prSet phldrT="[Texto]"/>
      <dgm:spPr>
        <a:solidFill>
          <a:srgbClr val="C00000"/>
        </a:solidFill>
      </dgm:spPr>
      <dgm:t>
        <a:bodyPr/>
        <a:lstStyle/>
        <a:p>
          <a:r>
            <a:rPr lang="es-ES" dirty="0" smtClean="0"/>
            <a:t>CONCEPTUALES -  40%</a:t>
          </a:r>
          <a:endParaRPr lang="es-ES" dirty="0"/>
        </a:p>
      </dgm:t>
    </dgm:pt>
    <dgm:pt modelId="{4707C220-AED1-431E-8D30-6E5DD26BE8DA}" type="parTrans" cxnId="{ECA1C020-0441-4AD7-8647-59DB8D97C6EB}">
      <dgm:prSet/>
      <dgm:spPr/>
      <dgm:t>
        <a:bodyPr/>
        <a:lstStyle/>
        <a:p>
          <a:endParaRPr lang="es-ES"/>
        </a:p>
      </dgm:t>
    </dgm:pt>
    <dgm:pt modelId="{052DEC25-86D6-434B-83E4-77DC599F4011}" type="sibTrans" cxnId="{ECA1C020-0441-4AD7-8647-59DB8D97C6EB}">
      <dgm:prSet/>
      <dgm:spPr/>
      <dgm:t>
        <a:bodyPr/>
        <a:lstStyle/>
        <a:p>
          <a:endParaRPr lang="es-ES"/>
        </a:p>
      </dgm:t>
    </dgm:pt>
    <dgm:pt modelId="{1E87D073-0097-4D08-835F-5C127C537DA3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dirty="0" smtClean="0"/>
            <a:t>PROCEDIMENTALES – 35%</a:t>
          </a:r>
          <a:endParaRPr lang="es-ES" dirty="0"/>
        </a:p>
      </dgm:t>
    </dgm:pt>
    <dgm:pt modelId="{37B5E283-15C1-4F7B-A960-5BEC48C09C7E}" type="parTrans" cxnId="{99F35E2D-84D4-4F05-8926-B1CC1C966704}">
      <dgm:prSet/>
      <dgm:spPr/>
      <dgm:t>
        <a:bodyPr/>
        <a:lstStyle/>
        <a:p>
          <a:endParaRPr lang="es-ES"/>
        </a:p>
      </dgm:t>
    </dgm:pt>
    <dgm:pt modelId="{26039838-2C7F-409F-815E-4BDB0898DF97}" type="sibTrans" cxnId="{99F35E2D-84D4-4F05-8926-B1CC1C966704}">
      <dgm:prSet/>
      <dgm:spPr/>
      <dgm:t>
        <a:bodyPr/>
        <a:lstStyle/>
        <a:p>
          <a:endParaRPr lang="es-ES"/>
        </a:p>
      </dgm:t>
    </dgm:pt>
    <dgm:pt modelId="{A6BE7926-633E-41FC-B4CB-3FB0095365EC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ES" dirty="0" smtClean="0"/>
            <a:t>ACTITUDINALES -  25%</a:t>
          </a:r>
          <a:endParaRPr lang="es-ES" dirty="0"/>
        </a:p>
      </dgm:t>
    </dgm:pt>
    <dgm:pt modelId="{6E883040-9CBD-4E70-9724-B61DBF79A175}" type="parTrans" cxnId="{5A63F53D-F72A-4514-984C-71F3C4560780}">
      <dgm:prSet/>
      <dgm:spPr/>
      <dgm:t>
        <a:bodyPr/>
        <a:lstStyle/>
        <a:p>
          <a:endParaRPr lang="es-ES"/>
        </a:p>
      </dgm:t>
    </dgm:pt>
    <dgm:pt modelId="{3AED1202-58D8-4E9D-9586-FAC54BDF237A}" type="sibTrans" cxnId="{5A63F53D-F72A-4514-984C-71F3C4560780}">
      <dgm:prSet/>
      <dgm:spPr/>
      <dgm:t>
        <a:bodyPr/>
        <a:lstStyle/>
        <a:p>
          <a:endParaRPr lang="es-ES"/>
        </a:p>
      </dgm:t>
    </dgm:pt>
    <dgm:pt modelId="{922FCD9F-2FDE-42B2-A990-B4BF0985794D}">
      <dgm:prSet/>
      <dgm:spPr/>
      <dgm:t>
        <a:bodyPr/>
        <a:lstStyle/>
        <a:p>
          <a:r>
            <a:rPr lang="es-ES" dirty="0" smtClean="0"/>
            <a:t>CONOCE LOS FUNDAMENTOS: 25%. </a:t>
          </a:r>
          <a:endParaRPr lang="es-ES" dirty="0"/>
        </a:p>
      </dgm:t>
    </dgm:pt>
    <dgm:pt modelId="{82118A3C-1115-44A8-9377-F3E2D19EAA5C}" type="parTrans" cxnId="{9DA3965E-152E-4852-BF31-EE0185D3B1AB}">
      <dgm:prSet/>
      <dgm:spPr/>
      <dgm:t>
        <a:bodyPr/>
        <a:lstStyle/>
        <a:p>
          <a:endParaRPr lang="es-ES"/>
        </a:p>
      </dgm:t>
    </dgm:pt>
    <dgm:pt modelId="{60FB4EDF-393E-4937-8BAB-96345796DEDD}" type="sibTrans" cxnId="{9DA3965E-152E-4852-BF31-EE0185D3B1AB}">
      <dgm:prSet/>
      <dgm:spPr/>
      <dgm:t>
        <a:bodyPr/>
        <a:lstStyle/>
        <a:p>
          <a:endParaRPr lang="es-ES"/>
        </a:p>
      </dgm:t>
    </dgm:pt>
    <dgm:pt modelId="{68C75AE3-98FF-4FB9-8261-ACA4983AA828}">
      <dgm:prSet/>
      <dgm:spPr/>
      <dgm:t>
        <a:bodyPr/>
        <a:lstStyle/>
        <a:p>
          <a:r>
            <a:rPr lang="es-ES" dirty="0" smtClean="0"/>
            <a:t>MONTAJE TERMINADO: 20%</a:t>
          </a:r>
          <a:endParaRPr lang="es-ES" dirty="0"/>
        </a:p>
      </dgm:t>
    </dgm:pt>
    <dgm:pt modelId="{3C4ACE67-7976-4B55-A464-2E032DB621D2}" type="parTrans" cxnId="{5F30A2E5-2AD9-443F-BC9C-90A788FD1155}">
      <dgm:prSet/>
      <dgm:spPr/>
      <dgm:t>
        <a:bodyPr/>
        <a:lstStyle/>
        <a:p>
          <a:endParaRPr lang="es-ES"/>
        </a:p>
      </dgm:t>
    </dgm:pt>
    <dgm:pt modelId="{B5F654F2-1824-4A93-B136-A6703EFBDC2C}" type="sibTrans" cxnId="{5F30A2E5-2AD9-443F-BC9C-90A788FD1155}">
      <dgm:prSet/>
      <dgm:spPr/>
      <dgm:t>
        <a:bodyPr/>
        <a:lstStyle/>
        <a:p>
          <a:endParaRPr lang="es-ES"/>
        </a:p>
      </dgm:t>
    </dgm:pt>
    <dgm:pt modelId="{3CC9BC4F-5450-4484-92DD-E5F35D554A0F}">
      <dgm:prSet/>
      <dgm:spPr/>
      <dgm:t>
        <a:bodyPr/>
        <a:lstStyle/>
        <a:p>
          <a:r>
            <a:rPr lang="es-ES" dirty="0" smtClean="0"/>
            <a:t>PUNTUALIDAD: 25%</a:t>
          </a:r>
          <a:endParaRPr lang="es-ES" dirty="0"/>
        </a:p>
      </dgm:t>
    </dgm:pt>
    <dgm:pt modelId="{C904D738-BDEF-4DB1-88DC-4FBB9FB85E1F}" type="parTrans" cxnId="{569C9C24-3237-4991-8982-17904C9423F9}">
      <dgm:prSet/>
      <dgm:spPr/>
      <dgm:t>
        <a:bodyPr/>
        <a:lstStyle/>
        <a:p>
          <a:endParaRPr lang="es-ES"/>
        </a:p>
      </dgm:t>
    </dgm:pt>
    <dgm:pt modelId="{C042076B-4B22-48A4-9B6C-48865B23EDD0}" type="sibTrans" cxnId="{569C9C24-3237-4991-8982-17904C9423F9}">
      <dgm:prSet/>
      <dgm:spPr/>
      <dgm:t>
        <a:bodyPr/>
        <a:lstStyle/>
        <a:p>
          <a:endParaRPr lang="es-ES"/>
        </a:p>
      </dgm:t>
    </dgm:pt>
    <dgm:pt modelId="{6C0F5DAE-4307-40B6-8F94-1E2A174AE32C}">
      <dgm:prSet/>
      <dgm:spPr/>
      <dgm:t>
        <a:bodyPr/>
        <a:lstStyle/>
        <a:p>
          <a:r>
            <a:rPr lang="es-ES" dirty="0" smtClean="0"/>
            <a:t>TRABAJO INDIVIDUAL (OBSERVACIÓN): 60 %</a:t>
          </a:r>
          <a:endParaRPr lang="es-ES" dirty="0"/>
        </a:p>
      </dgm:t>
    </dgm:pt>
    <dgm:pt modelId="{BB8BED32-2078-4530-A84C-C6E21268D1BC}" type="parTrans" cxnId="{ACD2D0A2-7193-4421-8649-B4F68A10D2AD}">
      <dgm:prSet/>
      <dgm:spPr/>
      <dgm:t>
        <a:bodyPr/>
        <a:lstStyle/>
        <a:p>
          <a:endParaRPr lang="es-ES"/>
        </a:p>
      </dgm:t>
    </dgm:pt>
    <dgm:pt modelId="{F52CE364-D6EE-4F51-8C63-40F90BA47FBD}" type="sibTrans" cxnId="{ACD2D0A2-7193-4421-8649-B4F68A10D2AD}">
      <dgm:prSet/>
      <dgm:spPr/>
      <dgm:t>
        <a:bodyPr/>
        <a:lstStyle/>
        <a:p>
          <a:endParaRPr lang="es-ES"/>
        </a:p>
      </dgm:t>
    </dgm:pt>
    <dgm:pt modelId="{E87B96E5-3BD3-4E68-9F4C-52ED4C14B615}">
      <dgm:prSet/>
      <dgm:spPr/>
      <dgm:t>
        <a:bodyPr/>
        <a:lstStyle/>
        <a:p>
          <a:r>
            <a:rPr lang="es-ES" dirty="0" smtClean="0"/>
            <a:t>PRESENTACIÓN DEL PROYECTO: 10 %</a:t>
          </a:r>
          <a:endParaRPr lang="es-ES" dirty="0"/>
        </a:p>
      </dgm:t>
    </dgm:pt>
    <dgm:pt modelId="{65924D7B-CA49-4A4A-85A0-47D878A26DA7}" type="parTrans" cxnId="{0DDC6F03-C091-45AA-932E-D58181CA8064}">
      <dgm:prSet/>
      <dgm:spPr/>
      <dgm:t>
        <a:bodyPr/>
        <a:lstStyle/>
        <a:p>
          <a:endParaRPr lang="es-ES"/>
        </a:p>
      </dgm:t>
    </dgm:pt>
    <dgm:pt modelId="{4E681108-1B81-463A-ACB9-61018B3AB32B}" type="sibTrans" cxnId="{0DDC6F03-C091-45AA-932E-D58181CA8064}">
      <dgm:prSet/>
      <dgm:spPr/>
      <dgm:t>
        <a:bodyPr/>
        <a:lstStyle/>
        <a:p>
          <a:endParaRPr lang="es-ES"/>
        </a:p>
      </dgm:t>
    </dgm:pt>
    <dgm:pt modelId="{E8AFA83C-2F02-4560-B7E4-AC8B5F20B346}">
      <dgm:prSet/>
      <dgm:spPr/>
      <dgm:t>
        <a:bodyPr/>
        <a:lstStyle/>
        <a:p>
          <a:r>
            <a:rPr lang="es-ES" dirty="0" smtClean="0"/>
            <a:t>MANEJO DE LAS HERRAMIENTAS: 10%</a:t>
          </a:r>
          <a:endParaRPr lang="es-ES" dirty="0"/>
        </a:p>
      </dgm:t>
    </dgm:pt>
    <dgm:pt modelId="{187C7709-A93A-452C-9269-0216E9185CE2}" type="parTrans" cxnId="{744A0FFB-D03D-4D7E-8136-6B8849290126}">
      <dgm:prSet/>
      <dgm:spPr/>
      <dgm:t>
        <a:bodyPr/>
        <a:lstStyle/>
        <a:p>
          <a:endParaRPr lang="es-ES"/>
        </a:p>
      </dgm:t>
    </dgm:pt>
    <dgm:pt modelId="{CB5FC4F6-A3CF-4B9C-8CE8-4AF7BE3A6A80}" type="sibTrans" cxnId="{744A0FFB-D03D-4D7E-8136-6B8849290126}">
      <dgm:prSet/>
      <dgm:spPr/>
      <dgm:t>
        <a:bodyPr/>
        <a:lstStyle/>
        <a:p>
          <a:endParaRPr lang="es-ES"/>
        </a:p>
      </dgm:t>
    </dgm:pt>
    <dgm:pt modelId="{14736496-55DB-4339-899A-4069A48E3E74}">
      <dgm:prSet/>
      <dgm:spPr/>
      <dgm:t>
        <a:bodyPr/>
        <a:lstStyle/>
        <a:p>
          <a:r>
            <a:rPr lang="es-ES" dirty="0" smtClean="0"/>
            <a:t>LIMPIEZA EN EL TALLER: 25%</a:t>
          </a:r>
          <a:endParaRPr lang="es-ES" dirty="0"/>
        </a:p>
      </dgm:t>
    </dgm:pt>
    <dgm:pt modelId="{397FC397-0CF2-4FDC-85CA-C0825217C65F}" type="parTrans" cxnId="{3DB56559-6122-4E26-B89F-4F45655B04CD}">
      <dgm:prSet/>
      <dgm:spPr/>
      <dgm:t>
        <a:bodyPr/>
        <a:lstStyle/>
        <a:p>
          <a:endParaRPr lang="es-ES"/>
        </a:p>
      </dgm:t>
    </dgm:pt>
    <dgm:pt modelId="{354A94F6-A2E3-4046-A707-0078833778AC}" type="sibTrans" cxnId="{3DB56559-6122-4E26-B89F-4F45655B04CD}">
      <dgm:prSet/>
      <dgm:spPr/>
      <dgm:t>
        <a:bodyPr/>
        <a:lstStyle/>
        <a:p>
          <a:endParaRPr lang="es-ES"/>
        </a:p>
      </dgm:t>
    </dgm:pt>
    <dgm:pt modelId="{CED097D8-CB69-4611-81A5-D3905AC54E67}">
      <dgm:prSet/>
      <dgm:spPr/>
      <dgm:t>
        <a:bodyPr/>
        <a:lstStyle/>
        <a:p>
          <a:r>
            <a:rPr lang="es-ES" dirty="0" smtClean="0"/>
            <a:t>LIMPIEZA EN LAS PRESENTACIONES: 25%</a:t>
          </a:r>
          <a:endParaRPr lang="es-ES" dirty="0"/>
        </a:p>
      </dgm:t>
    </dgm:pt>
    <dgm:pt modelId="{4EEB73E0-FF06-4376-93DE-A8A693389AEC}" type="parTrans" cxnId="{6A1B72C5-3844-43CF-A52B-F70CA2C93FC6}">
      <dgm:prSet/>
      <dgm:spPr/>
      <dgm:t>
        <a:bodyPr/>
        <a:lstStyle/>
        <a:p>
          <a:endParaRPr lang="es-ES"/>
        </a:p>
      </dgm:t>
    </dgm:pt>
    <dgm:pt modelId="{62ABA3BD-51D6-4A9B-B1B4-7C27DDEC965C}" type="sibTrans" cxnId="{6A1B72C5-3844-43CF-A52B-F70CA2C93FC6}">
      <dgm:prSet/>
      <dgm:spPr/>
      <dgm:t>
        <a:bodyPr/>
        <a:lstStyle/>
        <a:p>
          <a:endParaRPr lang="es-ES"/>
        </a:p>
      </dgm:t>
    </dgm:pt>
    <dgm:pt modelId="{0A514A3D-A3F4-4092-8035-CBACA01A6E0F}">
      <dgm:prSet/>
      <dgm:spPr/>
      <dgm:t>
        <a:bodyPr/>
        <a:lstStyle/>
        <a:p>
          <a:r>
            <a:rPr lang="es-ES" dirty="0" smtClean="0"/>
            <a:t>BÚSQUEDA DE INFORMACIÓN: 25%</a:t>
          </a:r>
          <a:endParaRPr lang="es-ES" dirty="0"/>
        </a:p>
      </dgm:t>
    </dgm:pt>
    <dgm:pt modelId="{3373DDC0-C60F-43A0-BF6F-8F495B4D5557}" type="parTrans" cxnId="{79396435-B82E-4457-A749-8CAA31CD7CCD}">
      <dgm:prSet/>
      <dgm:spPr/>
      <dgm:t>
        <a:bodyPr/>
        <a:lstStyle/>
        <a:p>
          <a:endParaRPr lang="es-ES"/>
        </a:p>
      </dgm:t>
    </dgm:pt>
    <dgm:pt modelId="{F0F3BD7F-D385-4FF8-8B6D-7A8BA9C29413}" type="sibTrans" cxnId="{79396435-B82E-4457-A749-8CAA31CD7CCD}">
      <dgm:prSet/>
      <dgm:spPr/>
      <dgm:t>
        <a:bodyPr/>
        <a:lstStyle/>
        <a:p>
          <a:endParaRPr lang="es-ES"/>
        </a:p>
      </dgm:t>
    </dgm:pt>
    <dgm:pt modelId="{7F443C72-32C9-421E-B736-05BB380F4D07}">
      <dgm:prSet/>
      <dgm:spPr/>
      <dgm:t>
        <a:bodyPr/>
        <a:lstStyle/>
        <a:p>
          <a:r>
            <a:rPr lang="es-ES" dirty="0" smtClean="0"/>
            <a:t>RESUELVE LOS EJERCICIOS: 25%</a:t>
          </a:r>
          <a:endParaRPr lang="es-ES" dirty="0"/>
        </a:p>
      </dgm:t>
    </dgm:pt>
    <dgm:pt modelId="{AD34B6DD-FE45-433A-97B3-F065F74C426D}" type="parTrans" cxnId="{6B2D0EC4-C507-4222-9CD0-9350ECFDA8BC}">
      <dgm:prSet/>
      <dgm:spPr/>
      <dgm:t>
        <a:bodyPr/>
        <a:lstStyle/>
        <a:p>
          <a:endParaRPr lang="es-ES"/>
        </a:p>
      </dgm:t>
    </dgm:pt>
    <dgm:pt modelId="{D3B69B97-3F76-4DDE-A88F-2DE7F63F5CC0}" type="sibTrans" cxnId="{6B2D0EC4-C507-4222-9CD0-9350ECFDA8BC}">
      <dgm:prSet/>
      <dgm:spPr/>
      <dgm:t>
        <a:bodyPr/>
        <a:lstStyle/>
        <a:p>
          <a:endParaRPr lang="es-ES"/>
        </a:p>
      </dgm:t>
    </dgm:pt>
    <dgm:pt modelId="{1E202240-8779-429A-AA52-E327595D34E0}">
      <dgm:prSet/>
      <dgm:spPr/>
      <dgm:t>
        <a:bodyPr/>
        <a:lstStyle/>
        <a:p>
          <a:r>
            <a:rPr lang="es-ES" dirty="0" smtClean="0"/>
            <a:t>CONOCE LA SIMBOLOGÍA: 25%</a:t>
          </a:r>
          <a:endParaRPr lang="es-ES" dirty="0"/>
        </a:p>
      </dgm:t>
    </dgm:pt>
    <dgm:pt modelId="{B191EC10-8337-43A9-AD0A-47201B71614D}" type="parTrans" cxnId="{4E5F4EA2-BB99-4E4C-814C-1F93E8C09CA0}">
      <dgm:prSet/>
      <dgm:spPr/>
      <dgm:t>
        <a:bodyPr/>
        <a:lstStyle/>
        <a:p>
          <a:endParaRPr lang="es-ES"/>
        </a:p>
      </dgm:t>
    </dgm:pt>
    <dgm:pt modelId="{5B55EFC9-723C-44F8-9722-24C1B1C5C7B6}" type="sibTrans" cxnId="{4E5F4EA2-BB99-4E4C-814C-1F93E8C09CA0}">
      <dgm:prSet/>
      <dgm:spPr/>
      <dgm:t>
        <a:bodyPr/>
        <a:lstStyle/>
        <a:p>
          <a:endParaRPr lang="es-ES"/>
        </a:p>
      </dgm:t>
    </dgm:pt>
    <dgm:pt modelId="{B5B76427-B676-41A7-95C1-3DAF24CAFBBF}">
      <dgm:prSet/>
      <dgm:spPr/>
      <dgm:t>
        <a:bodyPr/>
        <a:lstStyle/>
        <a:p>
          <a:r>
            <a:rPr lang="es-ES" dirty="0" smtClean="0"/>
            <a:t>IDENTIFICA LOS DISPOSITIVOS NEUMÁTICOS: 25%</a:t>
          </a:r>
          <a:endParaRPr lang="es-ES" dirty="0"/>
        </a:p>
      </dgm:t>
    </dgm:pt>
    <dgm:pt modelId="{414B616D-EF17-4267-9AA1-A5BD30C923DD}" type="parTrans" cxnId="{10582701-76D5-43E7-A36B-9F6C1777B00C}">
      <dgm:prSet/>
      <dgm:spPr/>
      <dgm:t>
        <a:bodyPr/>
        <a:lstStyle/>
        <a:p>
          <a:endParaRPr lang="es-ES"/>
        </a:p>
      </dgm:t>
    </dgm:pt>
    <dgm:pt modelId="{B592863B-3CA7-4D0F-B962-7F9871C4F14B}" type="sibTrans" cxnId="{10582701-76D5-43E7-A36B-9F6C1777B00C}">
      <dgm:prSet/>
      <dgm:spPr/>
      <dgm:t>
        <a:bodyPr/>
        <a:lstStyle/>
        <a:p>
          <a:endParaRPr lang="es-ES"/>
        </a:p>
      </dgm:t>
    </dgm:pt>
    <dgm:pt modelId="{66FA2144-08D3-41A4-A9EC-A12EFEA8E948}" type="pres">
      <dgm:prSet presAssocID="{A98811EF-3455-4D7B-A67C-5CDBEECC12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C7B282E-DD6A-4A19-A028-2FB6AEBA0A87}" type="pres">
      <dgm:prSet presAssocID="{F641664C-CBD5-453F-8F29-7DD22A9D0190}" presName="parentLin" presStyleCnt="0"/>
      <dgm:spPr/>
    </dgm:pt>
    <dgm:pt modelId="{42C52F12-4829-43A8-9F53-C588F6A124D7}" type="pres">
      <dgm:prSet presAssocID="{F641664C-CBD5-453F-8F29-7DD22A9D0190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84FD3F12-2F7F-4F76-8241-89193DB1D3F5}" type="pres">
      <dgm:prSet presAssocID="{F641664C-CBD5-453F-8F29-7DD22A9D019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51CC0E-E27E-4A4E-A396-BFFFB3B733F5}" type="pres">
      <dgm:prSet presAssocID="{F641664C-CBD5-453F-8F29-7DD22A9D0190}" presName="negativeSpace" presStyleCnt="0"/>
      <dgm:spPr/>
    </dgm:pt>
    <dgm:pt modelId="{831CA8E0-3088-40EA-9F40-4F7274597318}" type="pres">
      <dgm:prSet presAssocID="{F641664C-CBD5-453F-8F29-7DD22A9D019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82306A-EF05-4E25-965C-532DF4D8D671}" type="pres">
      <dgm:prSet presAssocID="{052DEC25-86D6-434B-83E4-77DC599F4011}" presName="spaceBetweenRectangles" presStyleCnt="0"/>
      <dgm:spPr/>
    </dgm:pt>
    <dgm:pt modelId="{F09C354C-0363-4470-BFA0-7AF1CC368651}" type="pres">
      <dgm:prSet presAssocID="{1E87D073-0097-4D08-835F-5C127C537DA3}" presName="parentLin" presStyleCnt="0"/>
      <dgm:spPr/>
    </dgm:pt>
    <dgm:pt modelId="{80355BB8-118F-4DFA-94F3-A006DDDD47CC}" type="pres">
      <dgm:prSet presAssocID="{1E87D073-0097-4D08-835F-5C127C537DA3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9EF42E50-7E55-4551-B79B-F4A937B2CEC6}" type="pres">
      <dgm:prSet presAssocID="{1E87D073-0097-4D08-835F-5C127C537DA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94B3E7-BDA9-476F-8933-494C12563DAA}" type="pres">
      <dgm:prSet presAssocID="{1E87D073-0097-4D08-835F-5C127C537DA3}" presName="negativeSpace" presStyleCnt="0"/>
      <dgm:spPr/>
    </dgm:pt>
    <dgm:pt modelId="{E52525D0-9824-4F58-87BB-C9C6B6B88A24}" type="pres">
      <dgm:prSet presAssocID="{1E87D073-0097-4D08-835F-5C127C537DA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94125A-1D14-4164-B9E8-7708D9FFBD76}" type="pres">
      <dgm:prSet presAssocID="{26039838-2C7F-409F-815E-4BDB0898DF97}" presName="spaceBetweenRectangles" presStyleCnt="0"/>
      <dgm:spPr/>
    </dgm:pt>
    <dgm:pt modelId="{73C7F498-854C-48CF-AF4E-E7E15DDC915B}" type="pres">
      <dgm:prSet presAssocID="{A6BE7926-633E-41FC-B4CB-3FB0095365EC}" presName="parentLin" presStyleCnt="0"/>
      <dgm:spPr/>
    </dgm:pt>
    <dgm:pt modelId="{6F45F175-C4E5-4C95-AE57-9155C34EC43A}" type="pres">
      <dgm:prSet presAssocID="{A6BE7926-633E-41FC-B4CB-3FB0095365EC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32B792F6-7A9C-4534-BA1D-344134D81AEF}" type="pres">
      <dgm:prSet presAssocID="{A6BE7926-633E-41FC-B4CB-3FB0095365E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366A3B-9504-4250-B466-BCE09D7B7F87}" type="pres">
      <dgm:prSet presAssocID="{A6BE7926-633E-41FC-B4CB-3FB0095365EC}" presName="negativeSpace" presStyleCnt="0"/>
      <dgm:spPr/>
    </dgm:pt>
    <dgm:pt modelId="{1B041047-E1EE-4689-898E-8A2C1BBF7BAF}" type="pres">
      <dgm:prSet presAssocID="{A6BE7926-633E-41FC-B4CB-3FB0095365EC}" presName="childText" presStyleLbl="conFgAcc1" presStyleIdx="2" presStyleCnt="3" custLinFactNeighborX="388" custLinFactNeighborY="-51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593C850-E515-4B61-94AF-5E72F45ACAF2}" type="presOf" srcId="{1E87D073-0097-4D08-835F-5C127C537DA3}" destId="{9EF42E50-7E55-4551-B79B-F4A937B2CEC6}" srcOrd="1" destOrd="0" presId="urn:microsoft.com/office/officeart/2005/8/layout/list1"/>
    <dgm:cxn modelId="{DADC703D-7808-42E3-AE80-E404E87ED386}" type="presOf" srcId="{922FCD9F-2FDE-42B2-A990-B4BF0985794D}" destId="{831CA8E0-3088-40EA-9F40-4F7274597318}" srcOrd="0" destOrd="0" presId="urn:microsoft.com/office/officeart/2005/8/layout/list1"/>
    <dgm:cxn modelId="{7BD5BA45-0D32-4D20-BFF4-5319ADAAF669}" type="presOf" srcId="{1E87D073-0097-4D08-835F-5C127C537DA3}" destId="{80355BB8-118F-4DFA-94F3-A006DDDD47CC}" srcOrd="0" destOrd="0" presId="urn:microsoft.com/office/officeart/2005/8/layout/list1"/>
    <dgm:cxn modelId="{3D0AE0E6-EE36-4A89-A28D-C4122B273376}" type="presOf" srcId="{F641664C-CBD5-453F-8F29-7DD22A9D0190}" destId="{42C52F12-4829-43A8-9F53-C588F6A124D7}" srcOrd="0" destOrd="0" presId="urn:microsoft.com/office/officeart/2005/8/layout/list1"/>
    <dgm:cxn modelId="{0DDC6F03-C091-45AA-932E-D58181CA8064}" srcId="{1E87D073-0097-4D08-835F-5C127C537DA3}" destId="{E87B96E5-3BD3-4E68-9F4C-52ED4C14B615}" srcOrd="2" destOrd="0" parTransId="{65924D7B-CA49-4A4A-85A0-47D878A26DA7}" sibTransId="{4E681108-1B81-463A-ACB9-61018B3AB32B}"/>
    <dgm:cxn modelId="{4E5F4EA2-BB99-4E4C-814C-1F93E8C09CA0}" srcId="{F641664C-CBD5-453F-8F29-7DD22A9D0190}" destId="{1E202240-8779-429A-AA52-E327595D34E0}" srcOrd="2" destOrd="0" parTransId="{B191EC10-8337-43A9-AD0A-47201B71614D}" sibTransId="{5B55EFC9-723C-44F8-9722-24C1B1C5C7B6}"/>
    <dgm:cxn modelId="{361B59DD-C3E9-47F7-8699-6511E30FACDD}" type="presOf" srcId="{A98811EF-3455-4D7B-A67C-5CDBEECC1281}" destId="{66FA2144-08D3-41A4-A9EC-A12EFEA8E948}" srcOrd="0" destOrd="0" presId="urn:microsoft.com/office/officeart/2005/8/layout/list1"/>
    <dgm:cxn modelId="{080EAEC5-DACB-49E6-B495-BF6BA4293232}" type="presOf" srcId="{CED097D8-CB69-4611-81A5-D3905AC54E67}" destId="{1B041047-E1EE-4689-898E-8A2C1BBF7BAF}" srcOrd="0" destOrd="2" presId="urn:microsoft.com/office/officeart/2005/8/layout/list1"/>
    <dgm:cxn modelId="{2603BE92-2DBB-44C7-8376-FB05CB65D88B}" type="presOf" srcId="{7F443C72-32C9-421E-B736-05BB380F4D07}" destId="{831CA8E0-3088-40EA-9F40-4F7274597318}" srcOrd="0" destOrd="1" presId="urn:microsoft.com/office/officeart/2005/8/layout/list1"/>
    <dgm:cxn modelId="{9DA3965E-152E-4852-BF31-EE0185D3B1AB}" srcId="{F641664C-CBD5-453F-8F29-7DD22A9D0190}" destId="{922FCD9F-2FDE-42B2-A990-B4BF0985794D}" srcOrd="0" destOrd="0" parTransId="{82118A3C-1115-44A8-9377-F3E2D19EAA5C}" sibTransId="{60FB4EDF-393E-4937-8BAB-96345796DEDD}"/>
    <dgm:cxn modelId="{ECA1C020-0441-4AD7-8647-59DB8D97C6EB}" srcId="{A98811EF-3455-4D7B-A67C-5CDBEECC1281}" destId="{F641664C-CBD5-453F-8F29-7DD22A9D0190}" srcOrd="0" destOrd="0" parTransId="{4707C220-AED1-431E-8D30-6E5DD26BE8DA}" sibTransId="{052DEC25-86D6-434B-83E4-77DC599F4011}"/>
    <dgm:cxn modelId="{1A92ADE3-6DDE-4E37-96E9-7FAA9033B44F}" type="presOf" srcId="{B5B76427-B676-41A7-95C1-3DAF24CAFBBF}" destId="{831CA8E0-3088-40EA-9F40-4F7274597318}" srcOrd="0" destOrd="3" presId="urn:microsoft.com/office/officeart/2005/8/layout/list1"/>
    <dgm:cxn modelId="{10582701-76D5-43E7-A36B-9F6C1777B00C}" srcId="{F641664C-CBD5-453F-8F29-7DD22A9D0190}" destId="{B5B76427-B676-41A7-95C1-3DAF24CAFBBF}" srcOrd="3" destOrd="0" parTransId="{414B616D-EF17-4267-9AA1-A5BD30C923DD}" sibTransId="{B592863B-3CA7-4D0F-B962-7F9871C4F14B}"/>
    <dgm:cxn modelId="{85CBB8C7-F888-4313-B9F2-614DCFE2CFBB}" type="presOf" srcId="{A6BE7926-633E-41FC-B4CB-3FB0095365EC}" destId="{6F45F175-C4E5-4C95-AE57-9155C34EC43A}" srcOrd="0" destOrd="0" presId="urn:microsoft.com/office/officeart/2005/8/layout/list1"/>
    <dgm:cxn modelId="{744A0FFB-D03D-4D7E-8136-6B8849290126}" srcId="{1E87D073-0097-4D08-835F-5C127C537DA3}" destId="{E8AFA83C-2F02-4560-B7E4-AC8B5F20B346}" srcOrd="3" destOrd="0" parTransId="{187C7709-A93A-452C-9269-0216E9185CE2}" sibTransId="{CB5FC4F6-A3CF-4B9C-8CE8-4AF7BE3A6A80}"/>
    <dgm:cxn modelId="{35AFB8F2-29A6-4D0A-B6CE-521F5DB3965D}" type="presOf" srcId="{F641664C-CBD5-453F-8F29-7DD22A9D0190}" destId="{84FD3F12-2F7F-4F76-8241-89193DB1D3F5}" srcOrd="1" destOrd="0" presId="urn:microsoft.com/office/officeart/2005/8/layout/list1"/>
    <dgm:cxn modelId="{D3EAFA86-CA4A-42C2-B203-524CA6FE8066}" type="presOf" srcId="{A6BE7926-633E-41FC-B4CB-3FB0095365EC}" destId="{32B792F6-7A9C-4534-BA1D-344134D81AEF}" srcOrd="1" destOrd="0" presId="urn:microsoft.com/office/officeart/2005/8/layout/list1"/>
    <dgm:cxn modelId="{6B2D0EC4-C507-4222-9CD0-9350ECFDA8BC}" srcId="{F641664C-CBD5-453F-8F29-7DD22A9D0190}" destId="{7F443C72-32C9-421E-B736-05BB380F4D07}" srcOrd="1" destOrd="0" parTransId="{AD34B6DD-FE45-433A-97B3-F065F74C426D}" sibTransId="{D3B69B97-3F76-4DDE-A88F-2DE7F63F5CC0}"/>
    <dgm:cxn modelId="{6A1B72C5-3844-43CF-A52B-F70CA2C93FC6}" srcId="{A6BE7926-633E-41FC-B4CB-3FB0095365EC}" destId="{CED097D8-CB69-4611-81A5-D3905AC54E67}" srcOrd="2" destOrd="0" parTransId="{4EEB73E0-FF06-4376-93DE-A8A693389AEC}" sibTransId="{62ABA3BD-51D6-4A9B-B1B4-7C27DDEC965C}"/>
    <dgm:cxn modelId="{D03EAA05-BD80-4324-9CEF-D22429CD15DB}" type="presOf" srcId="{68C75AE3-98FF-4FB9-8261-ACA4983AA828}" destId="{E52525D0-9824-4F58-87BB-C9C6B6B88A24}" srcOrd="0" destOrd="0" presId="urn:microsoft.com/office/officeart/2005/8/layout/list1"/>
    <dgm:cxn modelId="{79396435-B82E-4457-A749-8CAA31CD7CCD}" srcId="{A6BE7926-633E-41FC-B4CB-3FB0095365EC}" destId="{0A514A3D-A3F4-4092-8035-CBACA01A6E0F}" srcOrd="3" destOrd="0" parTransId="{3373DDC0-C60F-43A0-BF6F-8F495B4D5557}" sibTransId="{F0F3BD7F-D385-4FF8-8B6D-7A8BA9C29413}"/>
    <dgm:cxn modelId="{ACD2D0A2-7193-4421-8649-B4F68A10D2AD}" srcId="{1E87D073-0097-4D08-835F-5C127C537DA3}" destId="{6C0F5DAE-4307-40B6-8F94-1E2A174AE32C}" srcOrd="1" destOrd="0" parTransId="{BB8BED32-2078-4530-A84C-C6E21268D1BC}" sibTransId="{F52CE364-D6EE-4F51-8C63-40F90BA47FBD}"/>
    <dgm:cxn modelId="{48E3C733-4DEB-444E-BF6F-271597EDB674}" type="presOf" srcId="{6C0F5DAE-4307-40B6-8F94-1E2A174AE32C}" destId="{E52525D0-9824-4F58-87BB-C9C6B6B88A24}" srcOrd="0" destOrd="1" presId="urn:microsoft.com/office/officeart/2005/8/layout/list1"/>
    <dgm:cxn modelId="{3B63F544-09BF-4733-A4C6-032E67123CF5}" type="presOf" srcId="{0A514A3D-A3F4-4092-8035-CBACA01A6E0F}" destId="{1B041047-E1EE-4689-898E-8A2C1BBF7BAF}" srcOrd="0" destOrd="3" presId="urn:microsoft.com/office/officeart/2005/8/layout/list1"/>
    <dgm:cxn modelId="{EB96D257-7E55-49E8-A18B-8E21CB4773FE}" type="presOf" srcId="{E87B96E5-3BD3-4E68-9F4C-52ED4C14B615}" destId="{E52525D0-9824-4F58-87BB-C9C6B6B88A24}" srcOrd="0" destOrd="2" presId="urn:microsoft.com/office/officeart/2005/8/layout/list1"/>
    <dgm:cxn modelId="{E457BF0B-486E-45EB-A30A-9A08C5643B94}" type="presOf" srcId="{1E202240-8779-429A-AA52-E327595D34E0}" destId="{831CA8E0-3088-40EA-9F40-4F7274597318}" srcOrd="0" destOrd="2" presId="urn:microsoft.com/office/officeart/2005/8/layout/list1"/>
    <dgm:cxn modelId="{72B8FFF4-E7D8-4C79-A43F-62CBC88A0545}" type="presOf" srcId="{E8AFA83C-2F02-4560-B7E4-AC8B5F20B346}" destId="{E52525D0-9824-4F58-87BB-C9C6B6B88A24}" srcOrd="0" destOrd="3" presId="urn:microsoft.com/office/officeart/2005/8/layout/list1"/>
    <dgm:cxn modelId="{D2F9DCAF-5B0F-4757-8345-D11DE52EE9AD}" type="presOf" srcId="{14736496-55DB-4339-899A-4069A48E3E74}" destId="{1B041047-E1EE-4689-898E-8A2C1BBF7BAF}" srcOrd="0" destOrd="1" presId="urn:microsoft.com/office/officeart/2005/8/layout/list1"/>
    <dgm:cxn modelId="{7BFA937B-CEF0-4A1A-9D22-9ACF6DC9E6A1}" type="presOf" srcId="{3CC9BC4F-5450-4484-92DD-E5F35D554A0F}" destId="{1B041047-E1EE-4689-898E-8A2C1BBF7BAF}" srcOrd="0" destOrd="0" presId="urn:microsoft.com/office/officeart/2005/8/layout/list1"/>
    <dgm:cxn modelId="{99F35E2D-84D4-4F05-8926-B1CC1C966704}" srcId="{A98811EF-3455-4D7B-A67C-5CDBEECC1281}" destId="{1E87D073-0097-4D08-835F-5C127C537DA3}" srcOrd="1" destOrd="0" parTransId="{37B5E283-15C1-4F7B-A960-5BEC48C09C7E}" sibTransId="{26039838-2C7F-409F-815E-4BDB0898DF97}"/>
    <dgm:cxn modelId="{569C9C24-3237-4991-8982-17904C9423F9}" srcId="{A6BE7926-633E-41FC-B4CB-3FB0095365EC}" destId="{3CC9BC4F-5450-4484-92DD-E5F35D554A0F}" srcOrd="0" destOrd="0" parTransId="{C904D738-BDEF-4DB1-88DC-4FBB9FB85E1F}" sibTransId="{C042076B-4B22-48A4-9B6C-48865B23EDD0}"/>
    <dgm:cxn modelId="{3DB56559-6122-4E26-B89F-4F45655B04CD}" srcId="{A6BE7926-633E-41FC-B4CB-3FB0095365EC}" destId="{14736496-55DB-4339-899A-4069A48E3E74}" srcOrd="1" destOrd="0" parTransId="{397FC397-0CF2-4FDC-85CA-C0825217C65F}" sibTransId="{354A94F6-A2E3-4046-A707-0078833778AC}"/>
    <dgm:cxn modelId="{5A63F53D-F72A-4514-984C-71F3C4560780}" srcId="{A98811EF-3455-4D7B-A67C-5CDBEECC1281}" destId="{A6BE7926-633E-41FC-B4CB-3FB0095365EC}" srcOrd="2" destOrd="0" parTransId="{6E883040-9CBD-4E70-9724-B61DBF79A175}" sibTransId="{3AED1202-58D8-4E9D-9586-FAC54BDF237A}"/>
    <dgm:cxn modelId="{5F30A2E5-2AD9-443F-BC9C-90A788FD1155}" srcId="{1E87D073-0097-4D08-835F-5C127C537DA3}" destId="{68C75AE3-98FF-4FB9-8261-ACA4983AA828}" srcOrd="0" destOrd="0" parTransId="{3C4ACE67-7976-4B55-A464-2E032DB621D2}" sibTransId="{B5F654F2-1824-4A93-B136-A6703EFBDC2C}"/>
    <dgm:cxn modelId="{83E00424-D37A-4892-AE2C-086A79235722}" type="presParOf" srcId="{66FA2144-08D3-41A4-A9EC-A12EFEA8E948}" destId="{0C7B282E-DD6A-4A19-A028-2FB6AEBA0A87}" srcOrd="0" destOrd="0" presId="urn:microsoft.com/office/officeart/2005/8/layout/list1"/>
    <dgm:cxn modelId="{645F86B8-ED54-4F2E-B2C0-6BFFAA7533E7}" type="presParOf" srcId="{0C7B282E-DD6A-4A19-A028-2FB6AEBA0A87}" destId="{42C52F12-4829-43A8-9F53-C588F6A124D7}" srcOrd="0" destOrd="0" presId="urn:microsoft.com/office/officeart/2005/8/layout/list1"/>
    <dgm:cxn modelId="{9B1A7CD0-22F3-4B7F-80C0-9F6AC98DE1B6}" type="presParOf" srcId="{0C7B282E-DD6A-4A19-A028-2FB6AEBA0A87}" destId="{84FD3F12-2F7F-4F76-8241-89193DB1D3F5}" srcOrd="1" destOrd="0" presId="urn:microsoft.com/office/officeart/2005/8/layout/list1"/>
    <dgm:cxn modelId="{0AB6C8D7-FCDE-43B1-B74C-EB3A5A7E7591}" type="presParOf" srcId="{66FA2144-08D3-41A4-A9EC-A12EFEA8E948}" destId="{9A51CC0E-E27E-4A4E-A396-BFFFB3B733F5}" srcOrd="1" destOrd="0" presId="urn:microsoft.com/office/officeart/2005/8/layout/list1"/>
    <dgm:cxn modelId="{3E1AD3F8-1778-4A29-9C5A-BBFDEC9A59B3}" type="presParOf" srcId="{66FA2144-08D3-41A4-A9EC-A12EFEA8E948}" destId="{831CA8E0-3088-40EA-9F40-4F7274597318}" srcOrd="2" destOrd="0" presId="urn:microsoft.com/office/officeart/2005/8/layout/list1"/>
    <dgm:cxn modelId="{7836A756-2BA6-4E34-A2F6-C48092EE11E9}" type="presParOf" srcId="{66FA2144-08D3-41A4-A9EC-A12EFEA8E948}" destId="{1282306A-EF05-4E25-965C-532DF4D8D671}" srcOrd="3" destOrd="0" presId="urn:microsoft.com/office/officeart/2005/8/layout/list1"/>
    <dgm:cxn modelId="{5388CD0D-B2A8-4AF5-A831-0FF87AD23155}" type="presParOf" srcId="{66FA2144-08D3-41A4-A9EC-A12EFEA8E948}" destId="{F09C354C-0363-4470-BFA0-7AF1CC368651}" srcOrd="4" destOrd="0" presId="urn:microsoft.com/office/officeart/2005/8/layout/list1"/>
    <dgm:cxn modelId="{CC11C02D-8280-4104-A0FE-A7528FE4C807}" type="presParOf" srcId="{F09C354C-0363-4470-BFA0-7AF1CC368651}" destId="{80355BB8-118F-4DFA-94F3-A006DDDD47CC}" srcOrd="0" destOrd="0" presId="urn:microsoft.com/office/officeart/2005/8/layout/list1"/>
    <dgm:cxn modelId="{66D0725B-F8E1-41DA-8F74-07018EE8681A}" type="presParOf" srcId="{F09C354C-0363-4470-BFA0-7AF1CC368651}" destId="{9EF42E50-7E55-4551-B79B-F4A937B2CEC6}" srcOrd="1" destOrd="0" presId="urn:microsoft.com/office/officeart/2005/8/layout/list1"/>
    <dgm:cxn modelId="{4398AB59-55A9-458E-967D-18869371E758}" type="presParOf" srcId="{66FA2144-08D3-41A4-A9EC-A12EFEA8E948}" destId="{F694B3E7-BDA9-476F-8933-494C12563DAA}" srcOrd="5" destOrd="0" presId="urn:microsoft.com/office/officeart/2005/8/layout/list1"/>
    <dgm:cxn modelId="{5F943480-0C0C-43E1-9EE8-65B19C94C0AE}" type="presParOf" srcId="{66FA2144-08D3-41A4-A9EC-A12EFEA8E948}" destId="{E52525D0-9824-4F58-87BB-C9C6B6B88A24}" srcOrd="6" destOrd="0" presId="urn:microsoft.com/office/officeart/2005/8/layout/list1"/>
    <dgm:cxn modelId="{13B118BF-C273-4FEF-AC9F-5A6DF748F210}" type="presParOf" srcId="{66FA2144-08D3-41A4-A9EC-A12EFEA8E948}" destId="{E694125A-1D14-4164-B9E8-7708D9FFBD76}" srcOrd="7" destOrd="0" presId="urn:microsoft.com/office/officeart/2005/8/layout/list1"/>
    <dgm:cxn modelId="{CE3EBF81-04FE-4BFC-9696-1F0B5EBC9963}" type="presParOf" srcId="{66FA2144-08D3-41A4-A9EC-A12EFEA8E948}" destId="{73C7F498-854C-48CF-AF4E-E7E15DDC915B}" srcOrd="8" destOrd="0" presId="urn:microsoft.com/office/officeart/2005/8/layout/list1"/>
    <dgm:cxn modelId="{4431F4DB-D37A-4F82-8CE7-899042261158}" type="presParOf" srcId="{73C7F498-854C-48CF-AF4E-E7E15DDC915B}" destId="{6F45F175-C4E5-4C95-AE57-9155C34EC43A}" srcOrd="0" destOrd="0" presId="urn:microsoft.com/office/officeart/2005/8/layout/list1"/>
    <dgm:cxn modelId="{4011D90B-7781-43CA-A14D-B2CDBD5748BD}" type="presParOf" srcId="{73C7F498-854C-48CF-AF4E-E7E15DDC915B}" destId="{32B792F6-7A9C-4534-BA1D-344134D81AEF}" srcOrd="1" destOrd="0" presId="urn:microsoft.com/office/officeart/2005/8/layout/list1"/>
    <dgm:cxn modelId="{53E8F8CD-BF19-48C0-A43B-C7A5CD809201}" type="presParOf" srcId="{66FA2144-08D3-41A4-A9EC-A12EFEA8E948}" destId="{BF366A3B-9504-4250-B466-BCE09D7B7F87}" srcOrd="9" destOrd="0" presId="urn:microsoft.com/office/officeart/2005/8/layout/list1"/>
    <dgm:cxn modelId="{48E76592-4412-4C1F-8D8B-F53F67C89D79}" type="presParOf" srcId="{66FA2144-08D3-41A4-A9EC-A12EFEA8E948}" destId="{1B041047-E1EE-4689-898E-8A2C1BBF7BA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222DC6-2C6A-48FC-AE6F-7FE712CAFC6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6CF9D26-11A7-43CD-B4DD-0DAB7FF9B99D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dirty="0" smtClean="0"/>
            <a:t>ALUMNADO CON MAYOR DIFICULTAD DE ASIMILACIÓN DE CONTENIDOS</a:t>
          </a:r>
          <a:endParaRPr lang="es-ES" dirty="0"/>
        </a:p>
      </dgm:t>
    </dgm:pt>
    <dgm:pt modelId="{421A496D-3478-44C3-A7F9-B2F96E8521FD}" type="parTrans" cxnId="{106C6A50-7820-4AAB-9F6F-4A0802BE8A06}">
      <dgm:prSet/>
      <dgm:spPr/>
      <dgm:t>
        <a:bodyPr/>
        <a:lstStyle/>
        <a:p>
          <a:endParaRPr lang="es-ES"/>
        </a:p>
      </dgm:t>
    </dgm:pt>
    <dgm:pt modelId="{F3BEAFC9-FC6B-4602-8019-77915A7A2208}" type="sibTrans" cxnId="{106C6A50-7820-4AAB-9F6F-4A0802BE8A06}">
      <dgm:prSet/>
      <dgm:spPr/>
      <dgm:t>
        <a:bodyPr/>
        <a:lstStyle/>
        <a:p>
          <a:endParaRPr lang="es-ES"/>
        </a:p>
      </dgm:t>
    </dgm:pt>
    <dgm:pt modelId="{54494DFE-0EF8-4200-9843-EF98C03C8D07}">
      <dgm:prSet phldrT="[Texto]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s-ES" dirty="0" smtClean="0"/>
            <a:t>ACTIVIDADES DE REFUERZO</a:t>
          </a:r>
          <a:endParaRPr lang="es-ES" dirty="0"/>
        </a:p>
      </dgm:t>
    </dgm:pt>
    <dgm:pt modelId="{D15205DF-BE51-4474-8F25-CB50F72C9123}" type="parTrans" cxnId="{876673BE-2FC5-4DD2-8496-5D1DFF68F5A3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1161E0D7-C03A-4402-A3BF-4789886E2FFE}" type="sibTrans" cxnId="{876673BE-2FC5-4DD2-8496-5D1DFF68F5A3}">
      <dgm:prSet/>
      <dgm:spPr/>
      <dgm:t>
        <a:bodyPr/>
        <a:lstStyle/>
        <a:p>
          <a:endParaRPr lang="es-ES"/>
        </a:p>
      </dgm:t>
    </dgm:pt>
    <dgm:pt modelId="{01A4EFD5-C700-41C3-B25E-4BEC68CAEA0D}">
      <dgm:prSet phldrT="[Texto]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s-ES" dirty="0" smtClean="0"/>
            <a:t>EJERCICIOS SENCILLOS, DIFICULTAD CRECIENTE</a:t>
          </a:r>
          <a:endParaRPr lang="es-ES" dirty="0"/>
        </a:p>
      </dgm:t>
    </dgm:pt>
    <dgm:pt modelId="{E520D716-01A0-4978-A1D1-30E47E13ED0F}" type="parTrans" cxnId="{1760BFB0-8B50-493A-B8DF-C5D59FA6F5BE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E363B2AC-23BB-4E45-BCF3-603D516B00C9}" type="sibTrans" cxnId="{1760BFB0-8B50-493A-B8DF-C5D59FA6F5BE}">
      <dgm:prSet/>
      <dgm:spPr/>
      <dgm:t>
        <a:bodyPr/>
        <a:lstStyle/>
        <a:p>
          <a:endParaRPr lang="es-ES"/>
        </a:p>
      </dgm:t>
    </dgm:pt>
    <dgm:pt modelId="{D878778F-BFFF-4486-A1C8-4FF7B296399E}" type="pres">
      <dgm:prSet presAssocID="{54222DC6-2C6A-48FC-AE6F-7FE712CAFC6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97816AF-7B60-4AF9-BBBF-01704818150C}" type="pres">
      <dgm:prSet presAssocID="{66CF9D26-11A7-43CD-B4DD-0DAB7FF9B99D}" presName="root" presStyleCnt="0"/>
      <dgm:spPr/>
    </dgm:pt>
    <dgm:pt modelId="{53065276-6CB2-4AE9-A9EA-06C8BBF02016}" type="pres">
      <dgm:prSet presAssocID="{66CF9D26-11A7-43CD-B4DD-0DAB7FF9B99D}" presName="rootComposite" presStyleCnt="0"/>
      <dgm:spPr/>
    </dgm:pt>
    <dgm:pt modelId="{99CEAAEF-9DE0-4B5F-83BF-FEC3328E5D23}" type="pres">
      <dgm:prSet presAssocID="{66CF9D26-11A7-43CD-B4DD-0DAB7FF9B99D}" presName="rootText" presStyleLbl="node1" presStyleIdx="0" presStyleCnt="1" custLinFactNeighborX="7182" custLinFactNeighborY="12729"/>
      <dgm:spPr/>
      <dgm:t>
        <a:bodyPr/>
        <a:lstStyle/>
        <a:p>
          <a:endParaRPr lang="es-ES"/>
        </a:p>
      </dgm:t>
    </dgm:pt>
    <dgm:pt modelId="{A55C8A9F-1129-4451-AB2B-BB8CC979A2DF}" type="pres">
      <dgm:prSet presAssocID="{66CF9D26-11A7-43CD-B4DD-0DAB7FF9B99D}" presName="rootConnector" presStyleLbl="node1" presStyleIdx="0" presStyleCnt="1"/>
      <dgm:spPr/>
      <dgm:t>
        <a:bodyPr/>
        <a:lstStyle/>
        <a:p>
          <a:endParaRPr lang="es-ES"/>
        </a:p>
      </dgm:t>
    </dgm:pt>
    <dgm:pt modelId="{C78CBDE1-BA3C-4B69-A13B-3B59EE7F7285}" type="pres">
      <dgm:prSet presAssocID="{66CF9D26-11A7-43CD-B4DD-0DAB7FF9B99D}" presName="childShape" presStyleCnt="0"/>
      <dgm:spPr/>
    </dgm:pt>
    <dgm:pt modelId="{ABDA0F79-F980-4534-8077-2070549AD5D1}" type="pres">
      <dgm:prSet presAssocID="{D15205DF-BE51-4474-8F25-CB50F72C9123}" presName="Name13" presStyleLbl="parChTrans1D2" presStyleIdx="0" presStyleCnt="2"/>
      <dgm:spPr/>
      <dgm:t>
        <a:bodyPr/>
        <a:lstStyle/>
        <a:p>
          <a:endParaRPr lang="es-ES"/>
        </a:p>
      </dgm:t>
    </dgm:pt>
    <dgm:pt modelId="{15A4ED0C-B197-4710-AEC2-F441134F96F4}" type="pres">
      <dgm:prSet presAssocID="{54494DFE-0EF8-4200-9843-EF98C03C8D07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8C709C-AF80-41F3-B0C8-FEE9CCA7C87B}" type="pres">
      <dgm:prSet presAssocID="{E520D716-01A0-4978-A1D1-30E47E13ED0F}" presName="Name13" presStyleLbl="parChTrans1D2" presStyleIdx="1" presStyleCnt="2"/>
      <dgm:spPr/>
      <dgm:t>
        <a:bodyPr/>
        <a:lstStyle/>
        <a:p>
          <a:endParaRPr lang="es-ES"/>
        </a:p>
      </dgm:t>
    </dgm:pt>
    <dgm:pt modelId="{83C890BA-784D-4803-9AF3-820E53DB0D17}" type="pres">
      <dgm:prSet presAssocID="{01A4EFD5-C700-41C3-B25E-4BEC68CAEA0D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37820CC-BD16-4931-BA5E-52638E180371}" type="presOf" srcId="{54494DFE-0EF8-4200-9843-EF98C03C8D07}" destId="{15A4ED0C-B197-4710-AEC2-F441134F96F4}" srcOrd="0" destOrd="0" presId="urn:microsoft.com/office/officeart/2005/8/layout/hierarchy3"/>
    <dgm:cxn modelId="{38DB8518-093E-4352-BA5A-72EDC67D1A74}" type="presOf" srcId="{54222DC6-2C6A-48FC-AE6F-7FE712CAFC6F}" destId="{D878778F-BFFF-4486-A1C8-4FF7B296399E}" srcOrd="0" destOrd="0" presId="urn:microsoft.com/office/officeart/2005/8/layout/hierarchy3"/>
    <dgm:cxn modelId="{BF6BF277-1495-4D81-BFF0-41886E62D268}" type="presOf" srcId="{D15205DF-BE51-4474-8F25-CB50F72C9123}" destId="{ABDA0F79-F980-4534-8077-2070549AD5D1}" srcOrd="0" destOrd="0" presId="urn:microsoft.com/office/officeart/2005/8/layout/hierarchy3"/>
    <dgm:cxn modelId="{106C6A50-7820-4AAB-9F6F-4A0802BE8A06}" srcId="{54222DC6-2C6A-48FC-AE6F-7FE712CAFC6F}" destId="{66CF9D26-11A7-43CD-B4DD-0DAB7FF9B99D}" srcOrd="0" destOrd="0" parTransId="{421A496D-3478-44C3-A7F9-B2F96E8521FD}" sibTransId="{F3BEAFC9-FC6B-4602-8019-77915A7A2208}"/>
    <dgm:cxn modelId="{1760BFB0-8B50-493A-B8DF-C5D59FA6F5BE}" srcId="{66CF9D26-11A7-43CD-B4DD-0DAB7FF9B99D}" destId="{01A4EFD5-C700-41C3-B25E-4BEC68CAEA0D}" srcOrd="1" destOrd="0" parTransId="{E520D716-01A0-4978-A1D1-30E47E13ED0F}" sibTransId="{E363B2AC-23BB-4E45-BCF3-603D516B00C9}"/>
    <dgm:cxn modelId="{50F73F66-EC4E-4458-A16A-9EE434B04746}" type="presOf" srcId="{01A4EFD5-C700-41C3-B25E-4BEC68CAEA0D}" destId="{83C890BA-784D-4803-9AF3-820E53DB0D17}" srcOrd="0" destOrd="0" presId="urn:microsoft.com/office/officeart/2005/8/layout/hierarchy3"/>
    <dgm:cxn modelId="{876673BE-2FC5-4DD2-8496-5D1DFF68F5A3}" srcId="{66CF9D26-11A7-43CD-B4DD-0DAB7FF9B99D}" destId="{54494DFE-0EF8-4200-9843-EF98C03C8D07}" srcOrd="0" destOrd="0" parTransId="{D15205DF-BE51-4474-8F25-CB50F72C9123}" sibTransId="{1161E0D7-C03A-4402-A3BF-4789886E2FFE}"/>
    <dgm:cxn modelId="{D1E8423A-7721-4568-8FAB-CE2247D62009}" type="presOf" srcId="{E520D716-01A0-4978-A1D1-30E47E13ED0F}" destId="{1F8C709C-AF80-41F3-B0C8-FEE9CCA7C87B}" srcOrd="0" destOrd="0" presId="urn:microsoft.com/office/officeart/2005/8/layout/hierarchy3"/>
    <dgm:cxn modelId="{7C476395-8237-4D35-B06F-9716FBB2B62C}" type="presOf" srcId="{66CF9D26-11A7-43CD-B4DD-0DAB7FF9B99D}" destId="{A55C8A9F-1129-4451-AB2B-BB8CC979A2DF}" srcOrd="1" destOrd="0" presId="urn:microsoft.com/office/officeart/2005/8/layout/hierarchy3"/>
    <dgm:cxn modelId="{FB61B714-356A-4E39-823B-24DDE1AC16F5}" type="presOf" srcId="{66CF9D26-11A7-43CD-B4DD-0DAB7FF9B99D}" destId="{99CEAAEF-9DE0-4B5F-83BF-FEC3328E5D23}" srcOrd="0" destOrd="0" presId="urn:microsoft.com/office/officeart/2005/8/layout/hierarchy3"/>
    <dgm:cxn modelId="{3B2270CE-CFFD-4264-BBCA-BCF00BA812B1}" type="presParOf" srcId="{D878778F-BFFF-4486-A1C8-4FF7B296399E}" destId="{397816AF-7B60-4AF9-BBBF-01704818150C}" srcOrd="0" destOrd="0" presId="urn:microsoft.com/office/officeart/2005/8/layout/hierarchy3"/>
    <dgm:cxn modelId="{D8D8CC3D-5A06-4769-B051-9D36CBA35B72}" type="presParOf" srcId="{397816AF-7B60-4AF9-BBBF-01704818150C}" destId="{53065276-6CB2-4AE9-A9EA-06C8BBF02016}" srcOrd="0" destOrd="0" presId="urn:microsoft.com/office/officeart/2005/8/layout/hierarchy3"/>
    <dgm:cxn modelId="{06D577D5-E020-470A-AAEE-42E113CF268F}" type="presParOf" srcId="{53065276-6CB2-4AE9-A9EA-06C8BBF02016}" destId="{99CEAAEF-9DE0-4B5F-83BF-FEC3328E5D23}" srcOrd="0" destOrd="0" presId="urn:microsoft.com/office/officeart/2005/8/layout/hierarchy3"/>
    <dgm:cxn modelId="{7C0188C0-229E-4603-B0F6-C235D93EA629}" type="presParOf" srcId="{53065276-6CB2-4AE9-A9EA-06C8BBF02016}" destId="{A55C8A9F-1129-4451-AB2B-BB8CC979A2DF}" srcOrd="1" destOrd="0" presId="urn:microsoft.com/office/officeart/2005/8/layout/hierarchy3"/>
    <dgm:cxn modelId="{FBB39256-1785-40B6-8774-B8D0B8F824DC}" type="presParOf" srcId="{397816AF-7B60-4AF9-BBBF-01704818150C}" destId="{C78CBDE1-BA3C-4B69-A13B-3B59EE7F7285}" srcOrd="1" destOrd="0" presId="urn:microsoft.com/office/officeart/2005/8/layout/hierarchy3"/>
    <dgm:cxn modelId="{5BF24E61-9085-470A-B5FE-26CB8BC6FEA3}" type="presParOf" srcId="{C78CBDE1-BA3C-4B69-A13B-3B59EE7F7285}" destId="{ABDA0F79-F980-4534-8077-2070549AD5D1}" srcOrd="0" destOrd="0" presId="urn:microsoft.com/office/officeart/2005/8/layout/hierarchy3"/>
    <dgm:cxn modelId="{C279B9E4-A096-4401-8AE2-4EA0A9AF28ED}" type="presParOf" srcId="{C78CBDE1-BA3C-4B69-A13B-3B59EE7F7285}" destId="{15A4ED0C-B197-4710-AEC2-F441134F96F4}" srcOrd="1" destOrd="0" presId="urn:microsoft.com/office/officeart/2005/8/layout/hierarchy3"/>
    <dgm:cxn modelId="{9F931143-57BD-4DBF-A801-B1057D3D2587}" type="presParOf" srcId="{C78CBDE1-BA3C-4B69-A13B-3B59EE7F7285}" destId="{1F8C709C-AF80-41F3-B0C8-FEE9CCA7C87B}" srcOrd="2" destOrd="0" presId="urn:microsoft.com/office/officeart/2005/8/layout/hierarchy3"/>
    <dgm:cxn modelId="{925CD7F3-3122-4EAA-B997-351851B97AF3}" type="presParOf" srcId="{C78CBDE1-BA3C-4B69-A13B-3B59EE7F7285}" destId="{83C890BA-784D-4803-9AF3-820E53DB0D1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222DC6-2C6A-48FC-AE6F-7FE712CAFC6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6CF9D26-11A7-43CD-B4DD-0DAB7FF9B99D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ES" sz="1400" dirty="0" smtClean="0"/>
            <a:t>ALUMNADO CON MAYOR DIFICULTAD EN EL USO DEL SOFTWARE /  HERRAMIENTAS</a:t>
          </a:r>
          <a:endParaRPr lang="es-ES" sz="1400" dirty="0"/>
        </a:p>
      </dgm:t>
    </dgm:pt>
    <dgm:pt modelId="{421A496D-3478-44C3-A7F9-B2F96E8521FD}" type="parTrans" cxnId="{106C6A50-7820-4AAB-9F6F-4A0802BE8A06}">
      <dgm:prSet/>
      <dgm:spPr/>
      <dgm:t>
        <a:bodyPr/>
        <a:lstStyle/>
        <a:p>
          <a:endParaRPr lang="es-ES"/>
        </a:p>
      </dgm:t>
    </dgm:pt>
    <dgm:pt modelId="{F3BEAFC9-FC6B-4602-8019-77915A7A2208}" type="sibTrans" cxnId="{106C6A50-7820-4AAB-9F6F-4A0802BE8A06}">
      <dgm:prSet/>
      <dgm:spPr/>
      <dgm:t>
        <a:bodyPr/>
        <a:lstStyle/>
        <a:p>
          <a:endParaRPr lang="es-ES"/>
        </a:p>
      </dgm:t>
    </dgm:pt>
    <dgm:pt modelId="{54494DFE-0EF8-4200-9843-EF98C03C8D07}">
      <dgm:prSet phldrT="[Texto]" custT="1"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es-ES" sz="1600" dirty="0" smtClean="0"/>
            <a:t>AGRUPACIÓN DEL ALUMNADO</a:t>
          </a:r>
          <a:endParaRPr lang="es-ES" sz="1600" dirty="0"/>
        </a:p>
      </dgm:t>
    </dgm:pt>
    <dgm:pt modelId="{D15205DF-BE51-4474-8F25-CB50F72C9123}" type="parTrans" cxnId="{876673BE-2FC5-4DD2-8496-5D1DFF68F5A3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/>
        </a:p>
      </dgm:t>
    </dgm:pt>
    <dgm:pt modelId="{1161E0D7-C03A-4402-A3BF-4789886E2FFE}" type="sibTrans" cxnId="{876673BE-2FC5-4DD2-8496-5D1DFF68F5A3}">
      <dgm:prSet/>
      <dgm:spPr/>
      <dgm:t>
        <a:bodyPr/>
        <a:lstStyle/>
        <a:p>
          <a:endParaRPr lang="es-ES"/>
        </a:p>
      </dgm:t>
    </dgm:pt>
    <dgm:pt modelId="{01A4EFD5-C700-41C3-B25E-4BEC68CAEA0D}">
      <dgm:prSet phldrT="[Texto]" custT="1"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es-ES" sz="1600" dirty="0" smtClean="0"/>
            <a:t>INTERCAMBIO DE SABERES</a:t>
          </a:r>
          <a:endParaRPr lang="es-ES" sz="1600" dirty="0"/>
        </a:p>
      </dgm:t>
    </dgm:pt>
    <dgm:pt modelId="{E520D716-01A0-4978-A1D1-30E47E13ED0F}" type="parTrans" cxnId="{1760BFB0-8B50-493A-B8DF-C5D59FA6F5BE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/>
        </a:p>
      </dgm:t>
    </dgm:pt>
    <dgm:pt modelId="{E363B2AC-23BB-4E45-BCF3-603D516B00C9}" type="sibTrans" cxnId="{1760BFB0-8B50-493A-B8DF-C5D59FA6F5BE}">
      <dgm:prSet/>
      <dgm:spPr/>
      <dgm:t>
        <a:bodyPr/>
        <a:lstStyle/>
        <a:p>
          <a:endParaRPr lang="es-ES"/>
        </a:p>
      </dgm:t>
    </dgm:pt>
    <dgm:pt modelId="{D878778F-BFFF-4486-A1C8-4FF7B296399E}" type="pres">
      <dgm:prSet presAssocID="{54222DC6-2C6A-48FC-AE6F-7FE712CAFC6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97816AF-7B60-4AF9-BBBF-01704818150C}" type="pres">
      <dgm:prSet presAssocID="{66CF9D26-11A7-43CD-B4DD-0DAB7FF9B99D}" presName="root" presStyleCnt="0"/>
      <dgm:spPr/>
    </dgm:pt>
    <dgm:pt modelId="{53065276-6CB2-4AE9-A9EA-06C8BBF02016}" type="pres">
      <dgm:prSet presAssocID="{66CF9D26-11A7-43CD-B4DD-0DAB7FF9B99D}" presName="rootComposite" presStyleCnt="0"/>
      <dgm:spPr/>
    </dgm:pt>
    <dgm:pt modelId="{99CEAAEF-9DE0-4B5F-83BF-FEC3328E5D23}" type="pres">
      <dgm:prSet presAssocID="{66CF9D26-11A7-43CD-B4DD-0DAB7FF9B99D}" presName="rootText" presStyleLbl="node1" presStyleIdx="0" presStyleCnt="1" custLinFactNeighborX="5560" custLinFactNeighborY="11895"/>
      <dgm:spPr/>
      <dgm:t>
        <a:bodyPr/>
        <a:lstStyle/>
        <a:p>
          <a:endParaRPr lang="es-ES"/>
        </a:p>
      </dgm:t>
    </dgm:pt>
    <dgm:pt modelId="{A55C8A9F-1129-4451-AB2B-BB8CC979A2DF}" type="pres">
      <dgm:prSet presAssocID="{66CF9D26-11A7-43CD-B4DD-0DAB7FF9B99D}" presName="rootConnector" presStyleLbl="node1" presStyleIdx="0" presStyleCnt="1"/>
      <dgm:spPr/>
      <dgm:t>
        <a:bodyPr/>
        <a:lstStyle/>
        <a:p>
          <a:endParaRPr lang="es-ES"/>
        </a:p>
      </dgm:t>
    </dgm:pt>
    <dgm:pt modelId="{C78CBDE1-BA3C-4B69-A13B-3B59EE7F7285}" type="pres">
      <dgm:prSet presAssocID="{66CF9D26-11A7-43CD-B4DD-0DAB7FF9B99D}" presName="childShape" presStyleCnt="0"/>
      <dgm:spPr/>
    </dgm:pt>
    <dgm:pt modelId="{ABDA0F79-F980-4534-8077-2070549AD5D1}" type="pres">
      <dgm:prSet presAssocID="{D15205DF-BE51-4474-8F25-CB50F72C9123}" presName="Name13" presStyleLbl="parChTrans1D2" presStyleIdx="0" presStyleCnt="2"/>
      <dgm:spPr/>
      <dgm:t>
        <a:bodyPr/>
        <a:lstStyle/>
        <a:p>
          <a:endParaRPr lang="es-ES"/>
        </a:p>
      </dgm:t>
    </dgm:pt>
    <dgm:pt modelId="{15A4ED0C-B197-4710-AEC2-F441134F96F4}" type="pres">
      <dgm:prSet presAssocID="{54494DFE-0EF8-4200-9843-EF98C03C8D07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8C709C-AF80-41F3-B0C8-FEE9CCA7C87B}" type="pres">
      <dgm:prSet presAssocID="{E520D716-01A0-4978-A1D1-30E47E13ED0F}" presName="Name13" presStyleLbl="parChTrans1D2" presStyleIdx="1" presStyleCnt="2"/>
      <dgm:spPr/>
      <dgm:t>
        <a:bodyPr/>
        <a:lstStyle/>
        <a:p>
          <a:endParaRPr lang="es-ES"/>
        </a:p>
      </dgm:t>
    </dgm:pt>
    <dgm:pt modelId="{83C890BA-784D-4803-9AF3-820E53DB0D17}" type="pres">
      <dgm:prSet presAssocID="{01A4EFD5-C700-41C3-B25E-4BEC68CAEA0D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C3EDD74-F94E-4206-B6E7-414CD128749C}" type="presOf" srcId="{E520D716-01A0-4978-A1D1-30E47E13ED0F}" destId="{1F8C709C-AF80-41F3-B0C8-FEE9CCA7C87B}" srcOrd="0" destOrd="0" presId="urn:microsoft.com/office/officeart/2005/8/layout/hierarchy3"/>
    <dgm:cxn modelId="{DAAB3D6F-94A0-4403-995C-AA674A1269CB}" type="presOf" srcId="{66CF9D26-11A7-43CD-B4DD-0DAB7FF9B99D}" destId="{99CEAAEF-9DE0-4B5F-83BF-FEC3328E5D23}" srcOrd="0" destOrd="0" presId="urn:microsoft.com/office/officeart/2005/8/layout/hierarchy3"/>
    <dgm:cxn modelId="{C1381612-5917-4546-9E6C-25308D1162B7}" type="presOf" srcId="{66CF9D26-11A7-43CD-B4DD-0DAB7FF9B99D}" destId="{A55C8A9F-1129-4451-AB2B-BB8CC979A2DF}" srcOrd="1" destOrd="0" presId="urn:microsoft.com/office/officeart/2005/8/layout/hierarchy3"/>
    <dgm:cxn modelId="{069F9A4A-4647-4201-B8F2-6E1AEA47A54F}" type="presOf" srcId="{54222DC6-2C6A-48FC-AE6F-7FE712CAFC6F}" destId="{D878778F-BFFF-4486-A1C8-4FF7B296399E}" srcOrd="0" destOrd="0" presId="urn:microsoft.com/office/officeart/2005/8/layout/hierarchy3"/>
    <dgm:cxn modelId="{FA2C9AD9-4843-4B97-ADFF-078C304541B2}" type="presOf" srcId="{54494DFE-0EF8-4200-9843-EF98C03C8D07}" destId="{15A4ED0C-B197-4710-AEC2-F441134F96F4}" srcOrd="0" destOrd="0" presId="urn:microsoft.com/office/officeart/2005/8/layout/hierarchy3"/>
    <dgm:cxn modelId="{106C6A50-7820-4AAB-9F6F-4A0802BE8A06}" srcId="{54222DC6-2C6A-48FC-AE6F-7FE712CAFC6F}" destId="{66CF9D26-11A7-43CD-B4DD-0DAB7FF9B99D}" srcOrd="0" destOrd="0" parTransId="{421A496D-3478-44C3-A7F9-B2F96E8521FD}" sibTransId="{F3BEAFC9-FC6B-4602-8019-77915A7A2208}"/>
    <dgm:cxn modelId="{0E2ABC42-5E99-477E-BE5A-7BB912AAF091}" type="presOf" srcId="{01A4EFD5-C700-41C3-B25E-4BEC68CAEA0D}" destId="{83C890BA-784D-4803-9AF3-820E53DB0D17}" srcOrd="0" destOrd="0" presId="urn:microsoft.com/office/officeart/2005/8/layout/hierarchy3"/>
    <dgm:cxn modelId="{1760BFB0-8B50-493A-B8DF-C5D59FA6F5BE}" srcId="{66CF9D26-11A7-43CD-B4DD-0DAB7FF9B99D}" destId="{01A4EFD5-C700-41C3-B25E-4BEC68CAEA0D}" srcOrd="1" destOrd="0" parTransId="{E520D716-01A0-4978-A1D1-30E47E13ED0F}" sibTransId="{E363B2AC-23BB-4E45-BCF3-603D516B00C9}"/>
    <dgm:cxn modelId="{876673BE-2FC5-4DD2-8496-5D1DFF68F5A3}" srcId="{66CF9D26-11A7-43CD-B4DD-0DAB7FF9B99D}" destId="{54494DFE-0EF8-4200-9843-EF98C03C8D07}" srcOrd="0" destOrd="0" parTransId="{D15205DF-BE51-4474-8F25-CB50F72C9123}" sibTransId="{1161E0D7-C03A-4402-A3BF-4789886E2FFE}"/>
    <dgm:cxn modelId="{14B3E731-FF7B-4B2E-8499-9A5C84AA75C7}" type="presOf" srcId="{D15205DF-BE51-4474-8F25-CB50F72C9123}" destId="{ABDA0F79-F980-4534-8077-2070549AD5D1}" srcOrd="0" destOrd="0" presId="urn:microsoft.com/office/officeart/2005/8/layout/hierarchy3"/>
    <dgm:cxn modelId="{ECEAA1DD-D424-4060-9D76-7EF6482621DE}" type="presParOf" srcId="{D878778F-BFFF-4486-A1C8-4FF7B296399E}" destId="{397816AF-7B60-4AF9-BBBF-01704818150C}" srcOrd="0" destOrd="0" presId="urn:microsoft.com/office/officeart/2005/8/layout/hierarchy3"/>
    <dgm:cxn modelId="{58C94BA2-DFA9-4656-BF9D-D0C0BAB5AF95}" type="presParOf" srcId="{397816AF-7B60-4AF9-BBBF-01704818150C}" destId="{53065276-6CB2-4AE9-A9EA-06C8BBF02016}" srcOrd="0" destOrd="0" presId="urn:microsoft.com/office/officeart/2005/8/layout/hierarchy3"/>
    <dgm:cxn modelId="{213C6A8F-3DFC-481D-BDE3-236D71BCF516}" type="presParOf" srcId="{53065276-6CB2-4AE9-A9EA-06C8BBF02016}" destId="{99CEAAEF-9DE0-4B5F-83BF-FEC3328E5D23}" srcOrd="0" destOrd="0" presId="urn:microsoft.com/office/officeart/2005/8/layout/hierarchy3"/>
    <dgm:cxn modelId="{30CB1469-A416-4B17-B72E-5B5D7F24D83A}" type="presParOf" srcId="{53065276-6CB2-4AE9-A9EA-06C8BBF02016}" destId="{A55C8A9F-1129-4451-AB2B-BB8CC979A2DF}" srcOrd="1" destOrd="0" presId="urn:microsoft.com/office/officeart/2005/8/layout/hierarchy3"/>
    <dgm:cxn modelId="{5D27CDEF-8156-4F5A-B9CB-8B59207EB944}" type="presParOf" srcId="{397816AF-7B60-4AF9-BBBF-01704818150C}" destId="{C78CBDE1-BA3C-4B69-A13B-3B59EE7F7285}" srcOrd="1" destOrd="0" presId="urn:microsoft.com/office/officeart/2005/8/layout/hierarchy3"/>
    <dgm:cxn modelId="{2F966F4F-8A8A-4AB6-93AB-9F5871B54CBF}" type="presParOf" srcId="{C78CBDE1-BA3C-4B69-A13B-3B59EE7F7285}" destId="{ABDA0F79-F980-4534-8077-2070549AD5D1}" srcOrd="0" destOrd="0" presId="urn:microsoft.com/office/officeart/2005/8/layout/hierarchy3"/>
    <dgm:cxn modelId="{39D50C40-84F8-4939-BE9A-200EAE9F9789}" type="presParOf" srcId="{C78CBDE1-BA3C-4B69-A13B-3B59EE7F7285}" destId="{15A4ED0C-B197-4710-AEC2-F441134F96F4}" srcOrd="1" destOrd="0" presId="urn:microsoft.com/office/officeart/2005/8/layout/hierarchy3"/>
    <dgm:cxn modelId="{ACBBF5EC-B51C-41ED-B703-7E11D413AA24}" type="presParOf" srcId="{C78CBDE1-BA3C-4B69-A13B-3B59EE7F7285}" destId="{1F8C709C-AF80-41F3-B0C8-FEE9CCA7C87B}" srcOrd="2" destOrd="0" presId="urn:microsoft.com/office/officeart/2005/8/layout/hierarchy3"/>
    <dgm:cxn modelId="{1B98F100-E915-43B5-93C0-BB30800FF090}" type="presParOf" srcId="{C78CBDE1-BA3C-4B69-A13B-3B59EE7F7285}" destId="{83C890BA-784D-4803-9AF3-820E53DB0D1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222DC6-2C6A-48FC-AE6F-7FE712CAFC6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6CF9D26-11A7-43CD-B4DD-0DAB7FF9B99D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1600" dirty="0" smtClean="0"/>
            <a:t>ALUMNO CON DIFICULTAD RESPIRATORIA</a:t>
          </a:r>
          <a:endParaRPr lang="es-ES" sz="1600" dirty="0"/>
        </a:p>
      </dgm:t>
    </dgm:pt>
    <dgm:pt modelId="{421A496D-3478-44C3-A7F9-B2F96E8521FD}" type="parTrans" cxnId="{106C6A50-7820-4AAB-9F6F-4A0802BE8A06}">
      <dgm:prSet/>
      <dgm:spPr/>
      <dgm:t>
        <a:bodyPr/>
        <a:lstStyle/>
        <a:p>
          <a:endParaRPr lang="es-ES"/>
        </a:p>
      </dgm:t>
    </dgm:pt>
    <dgm:pt modelId="{F3BEAFC9-FC6B-4602-8019-77915A7A2208}" type="sibTrans" cxnId="{106C6A50-7820-4AAB-9F6F-4A0802BE8A06}">
      <dgm:prSet/>
      <dgm:spPr/>
      <dgm:t>
        <a:bodyPr/>
        <a:lstStyle/>
        <a:p>
          <a:endParaRPr lang="es-ES"/>
        </a:p>
      </dgm:t>
    </dgm:pt>
    <dgm:pt modelId="{54494DFE-0EF8-4200-9843-EF98C03C8D07}">
      <dgm:prSet phldrT="[Texto]" custT="1"/>
      <dgm:spPr/>
      <dgm:t>
        <a:bodyPr/>
        <a:lstStyle/>
        <a:p>
          <a:r>
            <a:rPr lang="es-ES" sz="2000" dirty="0" smtClean="0"/>
            <a:t>SOLO PROYECTO</a:t>
          </a:r>
          <a:endParaRPr lang="es-ES" sz="2000" dirty="0"/>
        </a:p>
      </dgm:t>
    </dgm:pt>
    <dgm:pt modelId="{D15205DF-BE51-4474-8F25-CB50F72C9123}" type="parTrans" cxnId="{876673BE-2FC5-4DD2-8496-5D1DFF68F5A3}">
      <dgm:prSet/>
      <dgm:spPr/>
      <dgm:t>
        <a:bodyPr/>
        <a:lstStyle/>
        <a:p>
          <a:endParaRPr lang="es-ES"/>
        </a:p>
      </dgm:t>
    </dgm:pt>
    <dgm:pt modelId="{1161E0D7-C03A-4402-A3BF-4789886E2FFE}" type="sibTrans" cxnId="{876673BE-2FC5-4DD2-8496-5D1DFF68F5A3}">
      <dgm:prSet/>
      <dgm:spPr/>
      <dgm:t>
        <a:bodyPr/>
        <a:lstStyle/>
        <a:p>
          <a:endParaRPr lang="es-ES"/>
        </a:p>
      </dgm:t>
    </dgm:pt>
    <dgm:pt modelId="{D878778F-BFFF-4486-A1C8-4FF7B296399E}" type="pres">
      <dgm:prSet presAssocID="{54222DC6-2C6A-48FC-AE6F-7FE712CAFC6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97816AF-7B60-4AF9-BBBF-01704818150C}" type="pres">
      <dgm:prSet presAssocID="{66CF9D26-11A7-43CD-B4DD-0DAB7FF9B99D}" presName="root" presStyleCnt="0"/>
      <dgm:spPr/>
    </dgm:pt>
    <dgm:pt modelId="{53065276-6CB2-4AE9-A9EA-06C8BBF02016}" type="pres">
      <dgm:prSet presAssocID="{66CF9D26-11A7-43CD-B4DD-0DAB7FF9B99D}" presName="rootComposite" presStyleCnt="0"/>
      <dgm:spPr/>
    </dgm:pt>
    <dgm:pt modelId="{99CEAAEF-9DE0-4B5F-83BF-FEC3328E5D23}" type="pres">
      <dgm:prSet presAssocID="{66CF9D26-11A7-43CD-B4DD-0DAB7FF9B99D}" presName="rootText" presStyleLbl="node1" presStyleIdx="0" presStyleCnt="1" custLinFactNeighborX="-25128" custLinFactNeighborY="27554"/>
      <dgm:spPr/>
      <dgm:t>
        <a:bodyPr/>
        <a:lstStyle/>
        <a:p>
          <a:endParaRPr lang="es-ES"/>
        </a:p>
      </dgm:t>
    </dgm:pt>
    <dgm:pt modelId="{A55C8A9F-1129-4451-AB2B-BB8CC979A2DF}" type="pres">
      <dgm:prSet presAssocID="{66CF9D26-11A7-43CD-B4DD-0DAB7FF9B99D}" presName="rootConnector" presStyleLbl="node1" presStyleIdx="0" presStyleCnt="1"/>
      <dgm:spPr/>
      <dgm:t>
        <a:bodyPr/>
        <a:lstStyle/>
        <a:p>
          <a:endParaRPr lang="es-ES"/>
        </a:p>
      </dgm:t>
    </dgm:pt>
    <dgm:pt modelId="{C78CBDE1-BA3C-4B69-A13B-3B59EE7F7285}" type="pres">
      <dgm:prSet presAssocID="{66CF9D26-11A7-43CD-B4DD-0DAB7FF9B99D}" presName="childShape" presStyleCnt="0"/>
      <dgm:spPr/>
    </dgm:pt>
    <dgm:pt modelId="{ABDA0F79-F980-4534-8077-2070549AD5D1}" type="pres">
      <dgm:prSet presAssocID="{D15205DF-BE51-4474-8F25-CB50F72C9123}" presName="Name13" presStyleLbl="parChTrans1D2" presStyleIdx="0" presStyleCnt="1"/>
      <dgm:spPr/>
      <dgm:t>
        <a:bodyPr/>
        <a:lstStyle/>
        <a:p>
          <a:endParaRPr lang="es-ES"/>
        </a:p>
      </dgm:t>
    </dgm:pt>
    <dgm:pt modelId="{15A4ED0C-B197-4710-AEC2-F441134F96F4}" type="pres">
      <dgm:prSet presAssocID="{54494DFE-0EF8-4200-9843-EF98C03C8D07}" presName="childText" presStyleLbl="bgAcc1" presStyleIdx="0" presStyleCnt="1" custLinFactNeighborX="50306" custLinFactNeighborY="-511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06C6A50-7820-4AAB-9F6F-4A0802BE8A06}" srcId="{54222DC6-2C6A-48FC-AE6F-7FE712CAFC6F}" destId="{66CF9D26-11A7-43CD-B4DD-0DAB7FF9B99D}" srcOrd="0" destOrd="0" parTransId="{421A496D-3478-44C3-A7F9-B2F96E8521FD}" sibTransId="{F3BEAFC9-FC6B-4602-8019-77915A7A2208}"/>
    <dgm:cxn modelId="{490779D0-E3CB-4D58-B99E-530E5AA095EC}" type="presOf" srcId="{54222DC6-2C6A-48FC-AE6F-7FE712CAFC6F}" destId="{D878778F-BFFF-4486-A1C8-4FF7B296399E}" srcOrd="0" destOrd="0" presId="urn:microsoft.com/office/officeart/2005/8/layout/hierarchy3"/>
    <dgm:cxn modelId="{1E2A08E7-D059-46EF-842E-ED967FD3FD3D}" type="presOf" srcId="{54494DFE-0EF8-4200-9843-EF98C03C8D07}" destId="{15A4ED0C-B197-4710-AEC2-F441134F96F4}" srcOrd="0" destOrd="0" presId="urn:microsoft.com/office/officeart/2005/8/layout/hierarchy3"/>
    <dgm:cxn modelId="{876673BE-2FC5-4DD2-8496-5D1DFF68F5A3}" srcId="{66CF9D26-11A7-43CD-B4DD-0DAB7FF9B99D}" destId="{54494DFE-0EF8-4200-9843-EF98C03C8D07}" srcOrd="0" destOrd="0" parTransId="{D15205DF-BE51-4474-8F25-CB50F72C9123}" sibTransId="{1161E0D7-C03A-4402-A3BF-4789886E2FFE}"/>
    <dgm:cxn modelId="{56E03459-BD9A-42C7-8FDA-4E6960C6BAEF}" type="presOf" srcId="{66CF9D26-11A7-43CD-B4DD-0DAB7FF9B99D}" destId="{99CEAAEF-9DE0-4B5F-83BF-FEC3328E5D23}" srcOrd="0" destOrd="0" presId="urn:microsoft.com/office/officeart/2005/8/layout/hierarchy3"/>
    <dgm:cxn modelId="{4FFA7474-7E1D-4DB1-996F-018D8CFA5922}" type="presOf" srcId="{D15205DF-BE51-4474-8F25-CB50F72C9123}" destId="{ABDA0F79-F980-4534-8077-2070549AD5D1}" srcOrd="0" destOrd="0" presId="urn:microsoft.com/office/officeart/2005/8/layout/hierarchy3"/>
    <dgm:cxn modelId="{5585894B-40AC-491F-A88F-2859311461E9}" type="presOf" srcId="{66CF9D26-11A7-43CD-B4DD-0DAB7FF9B99D}" destId="{A55C8A9F-1129-4451-AB2B-BB8CC979A2DF}" srcOrd="1" destOrd="0" presId="urn:microsoft.com/office/officeart/2005/8/layout/hierarchy3"/>
    <dgm:cxn modelId="{CCB2FE75-B654-4472-BDCE-A831311A515B}" type="presParOf" srcId="{D878778F-BFFF-4486-A1C8-4FF7B296399E}" destId="{397816AF-7B60-4AF9-BBBF-01704818150C}" srcOrd="0" destOrd="0" presId="urn:microsoft.com/office/officeart/2005/8/layout/hierarchy3"/>
    <dgm:cxn modelId="{A315EB60-B24B-4458-A6A4-0D30E29FF27E}" type="presParOf" srcId="{397816AF-7B60-4AF9-BBBF-01704818150C}" destId="{53065276-6CB2-4AE9-A9EA-06C8BBF02016}" srcOrd="0" destOrd="0" presId="urn:microsoft.com/office/officeart/2005/8/layout/hierarchy3"/>
    <dgm:cxn modelId="{9ED69DCE-3522-4F02-9ED4-3870C7FB73C3}" type="presParOf" srcId="{53065276-6CB2-4AE9-A9EA-06C8BBF02016}" destId="{99CEAAEF-9DE0-4B5F-83BF-FEC3328E5D23}" srcOrd="0" destOrd="0" presId="urn:microsoft.com/office/officeart/2005/8/layout/hierarchy3"/>
    <dgm:cxn modelId="{0C3D61B1-95C9-41B0-9BA3-177A78E58666}" type="presParOf" srcId="{53065276-6CB2-4AE9-A9EA-06C8BBF02016}" destId="{A55C8A9F-1129-4451-AB2B-BB8CC979A2DF}" srcOrd="1" destOrd="0" presId="urn:microsoft.com/office/officeart/2005/8/layout/hierarchy3"/>
    <dgm:cxn modelId="{53F7801A-CBA6-477F-ABB4-4245D525C63B}" type="presParOf" srcId="{397816AF-7B60-4AF9-BBBF-01704818150C}" destId="{C78CBDE1-BA3C-4B69-A13B-3B59EE7F7285}" srcOrd="1" destOrd="0" presId="urn:microsoft.com/office/officeart/2005/8/layout/hierarchy3"/>
    <dgm:cxn modelId="{EC7F67A7-1CF4-4EA1-B297-A18A6C1202E5}" type="presParOf" srcId="{C78CBDE1-BA3C-4B69-A13B-3B59EE7F7285}" destId="{ABDA0F79-F980-4534-8077-2070549AD5D1}" srcOrd="0" destOrd="0" presId="urn:microsoft.com/office/officeart/2005/8/layout/hierarchy3"/>
    <dgm:cxn modelId="{71A3D67C-767D-4705-AD7D-B70D68EEE870}" type="presParOf" srcId="{C78CBDE1-BA3C-4B69-A13B-3B59EE7F7285}" destId="{15A4ED0C-B197-4710-AEC2-F441134F96F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3BF91-90BF-465F-A9AD-3B9C33E02723}">
      <dsp:nvSpPr>
        <dsp:cNvPr id="0" name=""/>
        <dsp:cNvSpPr/>
      </dsp:nvSpPr>
      <dsp:spPr>
        <a:xfrm>
          <a:off x="0" y="126999"/>
          <a:ext cx="1904999" cy="1143000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EXPRESIÓN ORAL</a:t>
          </a:r>
          <a:endParaRPr lang="es-ES" sz="2700" kern="1200" dirty="0"/>
        </a:p>
      </dsp:txBody>
      <dsp:txXfrm>
        <a:off x="0" y="126999"/>
        <a:ext cx="1904999" cy="1143000"/>
      </dsp:txXfrm>
    </dsp:sp>
    <dsp:sp modelId="{D20D5541-6BC5-4F04-B78B-51A99D4A26E9}">
      <dsp:nvSpPr>
        <dsp:cNvPr id="0" name=""/>
        <dsp:cNvSpPr/>
      </dsp:nvSpPr>
      <dsp:spPr>
        <a:xfrm>
          <a:off x="2095500" y="126999"/>
          <a:ext cx="1904999" cy="1143000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+mn-lt"/>
              <a:cs typeface="Arial" pitchFamily="34" charset="0"/>
            </a:rPr>
            <a:t>SISTEMAS NEUMÁTICOS. </a:t>
          </a:r>
          <a:endParaRPr lang="es-ES" sz="2000" b="1" kern="1200" dirty="0">
            <a:latin typeface="+mn-lt"/>
            <a:cs typeface="Arial" pitchFamily="34" charset="0"/>
          </a:endParaRPr>
        </a:p>
      </dsp:txBody>
      <dsp:txXfrm>
        <a:off x="2095500" y="126999"/>
        <a:ext cx="1904999" cy="1143000"/>
      </dsp:txXfrm>
    </dsp:sp>
    <dsp:sp modelId="{094659A0-0518-4549-8EB9-BA8FAB1D2F1D}">
      <dsp:nvSpPr>
        <dsp:cNvPr id="0" name=""/>
        <dsp:cNvSpPr/>
      </dsp:nvSpPr>
      <dsp:spPr>
        <a:xfrm>
          <a:off x="4191000" y="126999"/>
          <a:ext cx="1904999" cy="1143000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EXPRESIÓN ESCRITA</a:t>
          </a:r>
          <a:endParaRPr lang="es-ES" sz="2700" kern="1200" dirty="0"/>
        </a:p>
      </dsp:txBody>
      <dsp:txXfrm>
        <a:off x="4191000" y="126999"/>
        <a:ext cx="1904999" cy="1143000"/>
      </dsp:txXfrm>
    </dsp:sp>
    <dsp:sp modelId="{9B9B0523-5B5E-464D-A38C-2E4027731FDF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8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EJEMPLOS REALES</a:t>
          </a:r>
          <a:endParaRPr lang="es-ES_tradnl" sz="1400" b="1" kern="1200" dirty="0" smtClean="0">
            <a:solidFill>
              <a:schemeClr val="bg1"/>
            </a:solidFill>
            <a:latin typeface="+mn-lt"/>
            <a:cs typeface="Arial" pitchFamily="34" charset="0"/>
          </a:endParaRPr>
        </a:p>
      </dsp:txBody>
      <dsp:txXfrm>
        <a:off x="0" y="1460500"/>
        <a:ext cx="1904999" cy="1143000"/>
      </dsp:txXfrm>
    </dsp:sp>
    <dsp:sp modelId="{75BF2F42-9E37-471E-AF2B-E60F7E2AA766}">
      <dsp:nvSpPr>
        <dsp:cNvPr id="0" name=""/>
        <dsp:cNvSpPr/>
      </dsp:nvSpPr>
      <dsp:spPr>
        <a:xfrm>
          <a:off x="2095500" y="1460499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RECONOCIBLES</a:t>
          </a:r>
          <a:r>
            <a:rPr lang="es-ES_tradnl" sz="24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 POR EL ALUMNADO</a:t>
          </a:r>
        </a:p>
      </dsp:txBody>
      <dsp:txXfrm>
        <a:off x="2095500" y="1460499"/>
        <a:ext cx="1904999" cy="1143000"/>
      </dsp:txXfrm>
    </dsp:sp>
    <dsp:sp modelId="{6087BFF5-2BEF-4B0F-A202-E6AB9CA58F7A}">
      <dsp:nvSpPr>
        <dsp:cNvPr id="0" name=""/>
        <dsp:cNvSpPr/>
      </dsp:nvSpPr>
      <dsp:spPr>
        <a:xfrm>
          <a:off x="4191000" y="1460499"/>
          <a:ext cx="1904999" cy="1143000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CURRICULO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RD 1631/2006</a:t>
          </a:r>
          <a:endParaRPr lang="es-ES_tradnl" sz="2400" b="1" kern="1200" dirty="0">
            <a:solidFill>
              <a:schemeClr val="bg1"/>
            </a:solidFill>
            <a:latin typeface="+mn-lt"/>
            <a:cs typeface="Arial" pitchFamily="34" charset="0"/>
          </a:endParaRPr>
        </a:p>
      </dsp:txBody>
      <dsp:txXfrm>
        <a:off x="4191000" y="1460499"/>
        <a:ext cx="1904999" cy="1143000"/>
      </dsp:txXfrm>
    </dsp:sp>
    <dsp:sp modelId="{39BACE90-13CA-40E5-93C6-5872B79026AE}">
      <dsp:nvSpPr>
        <dsp:cNvPr id="0" name=""/>
        <dsp:cNvSpPr/>
      </dsp:nvSpPr>
      <dsp:spPr>
        <a:xfrm>
          <a:off x="0" y="2793999"/>
          <a:ext cx="1904999" cy="1143000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MOTIVACIÓN DEL ALUMNO</a:t>
          </a:r>
          <a:endParaRPr lang="es-ES_tradnl" sz="20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0" y="2793999"/>
        <a:ext cx="1904999" cy="1143000"/>
      </dsp:txXfrm>
    </dsp:sp>
    <dsp:sp modelId="{ED43D03D-FC18-4F09-88E9-5A66E9177B1C}">
      <dsp:nvSpPr>
        <dsp:cNvPr id="0" name=""/>
        <dsp:cNvSpPr/>
      </dsp:nvSpPr>
      <dsp:spPr>
        <a:xfrm>
          <a:off x="2095500" y="2793999"/>
          <a:ext cx="1904999" cy="1143000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CONTEXTO</a:t>
          </a:r>
        </a:p>
      </dsp:txBody>
      <dsp:txXfrm>
        <a:off x="2095500" y="2793999"/>
        <a:ext cx="1904999" cy="1143000"/>
      </dsp:txXfrm>
    </dsp:sp>
    <dsp:sp modelId="{DD56B3F5-9667-4650-A1F9-58946CC0A056}">
      <dsp:nvSpPr>
        <dsp:cNvPr id="0" name=""/>
        <dsp:cNvSpPr/>
      </dsp:nvSpPr>
      <dsp:spPr>
        <a:xfrm>
          <a:off x="4191000" y="2794000"/>
          <a:ext cx="1904999" cy="1143000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USO DE LAS TICS</a:t>
          </a:r>
          <a:endParaRPr lang="es-ES" sz="2700" kern="1200" dirty="0"/>
        </a:p>
      </dsp:txBody>
      <dsp:txXfrm>
        <a:off x="4191000" y="2794000"/>
        <a:ext cx="1904999" cy="1143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EAAEF-9DE0-4B5F-83BF-FEC3328E5D23}">
      <dsp:nvSpPr>
        <dsp:cNvPr id="0" name=""/>
        <dsp:cNvSpPr/>
      </dsp:nvSpPr>
      <dsp:spPr>
        <a:xfrm>
          <a:off x="359557" y="130902"/>
          <a:ext cx="1843011" cy="92150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ALUMNADO CON MAYOR CAPACIDAD</a:t>
          </a:r>
          <a:endParaRPr lang="es-ES" sz="1600" kern="1200" dirty="0"/>
        </a:p>
      </dsp:txBody>
      <dsp:txXfrm>
        <a:off x="386547" y="157892"/>
        <a:ext cx="1789031" cy="867525"/>
      </dsp:txXfrm>
    </dsp:sp>
    <dsp:sp modelId="{ABDA0F79-F980-4534-8077-2070549AD5D1}">
      <dsp:nvSpPr>
        <dsp:cNvPr id="0" name=""/>
        <dsp:cNvSpPr/>
      </dsp:nvSpPr>
      <dsp:spPr>
        <a:xfrm>
          <a:off x="543859" y="1052408"/>
          <a:ext cx="127130" cy="561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215"/>
              </a:lnTo>
              <a:lnTo>
                <a:pt x="127130" y="561215"/>
              </a:lnTo>
            </a:path>
          </a:pathLst>
        </a:custGeom>
        <a:noFill/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4ED0C-B197-4710-AEC2-F441134F96F4}">
      <dsp:nvSpPr>
        <dsp:cNvPr id="0" name=""/>
        <dsp:cNvSpPr/>
      </dsp:nvSpPr>
      <dsp:spPr>
        <a:xfrm>
          <a:off x="670990" y="1152871"/>
          <a:ext cx="1474409" cy="921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ESTÍMULO. MAYOR COMPLEIJIDAD</a:t>
          </a:r>
          <a:endParaRPr lang="es-ES" sz="1600" kern="1200" dirty="0"/>
        </a:p>
      </dsp:txBody>
      <dsp:txXfrm>
        <a:off x="697980" y="1179861"/>
        <a:ext cx="1420429" cy="867525"/>
      </dsp:txXfrm>
    </dsp:sp>
    <dsp:sp modelId="{1F8C709C-AF80-41F3-B0C8-FEE9CCA7C87B}">
      <dsp:nvSpPr>
        <dsp:cNvPr id="0" name=""/>
        <dsp:cNvSpPr/>
      </dsp:nvSpPr>
      <dsp:spPr>
        <a:xfrm>
          <a:off x="543859" y="1052408"/>
          <a:ext cx="127130" cy="1713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3097"/>
              </a:lnTo>
              <a:lnTo>
                <a:pt x="127130" y="1713097"/>
              </a:lnTo>
            </a:path>
          </a:pathLst>
        </a:custGeom>
        <a:noFill/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890BA-784D-4803-9AF3-820E53DB0D17}">
      <dsp:nvSpPr>
        <dsp:cNvPr id="0" name=""/>
        <dsp:cNvSpPr/>
      </dsp:nvSpPr>
      <dsp:spPr>
        <a:xfrm>
          <a:off x="670990" y="2304753"/>
          <a:ext cx="1474409" cy="921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PROYECTO: DOS PORTONES</a:t>
          </a:r>
          <a:endParaRPr lang="es-ES" sz="1600" kern="1200" dirty="0"/>
        </a:p>
      </dsp:txBody>
      <dsp:txXfrm>
        <a:off x="697980" y="2331743"/>
        <a:ext cx="1420429" cy="867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460D6-7EC9-43D9-B504-49DCC618A14F}">
      <dsp:nvSpPr>
        <dsp:cNvPr id="0" name=""/>
        <dsp:cNvSpPr/>
      </dsp:nvSpPr>
      <dsp:spPr>
        <a:xfrm>
          <a:off x="1607838" y="216021"/>
          <a:ext cx="2688973" cy="867742"/>
        </a:xfrm>
        <a:prstGeom prst="roundRect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COMUNICACIÓN LINGÜÍSTICA</a:t>
          </a:r>
          <a:endParaRPr lang="es-ES" sz="1600" kern="1200" dirty="0"/>
        </a:p>
      </dsp:txBody>
      <dsp:txXfrm>
        <a:off x="1650198" y="258381"/>
        <a:ext cx="2604253" cy="783022"/>
      </dsp:txXfrm>
    </dsp:sp>
    <dsp:sp modelId="{F22A6900-5464-4EDC-B31D-7A1E60A533BF}">
      <dsp:nvSpPr>
        <dsp:cNvPr id="0" name=""/>
        <dsp:cNvSpPr/>
      </dsp:nvSpPr>
      <dsp:spPr>
        <a:xfrm>
          <a:off x="1112775" y="924678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568559" y="215015"/>
              </a:moveTo>
              <a:arcTo wR="1732594" hR="1732594" stAng="17930901" swAng="74530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E6FF3-196D-452D-B8EB-5585EAB1A632}">
      <dsp:nvSpPr>
        <dsp:cNvPr id="0" name=""/>
        <dsp:cNvSpPr/>
      </dsp:nvSpPr>
      <dsp:spPr>
        <a:xfrm>
          <a:off x="3312370" y="1440159"/>
          <a:ext cx="2768725" cy="867742"/>
        </a:xfrm>
        <a:prstGeom prst="round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CONOCIMIENTO DEL MUNDO FÍSICO</a:t>
          </a:r>
          <a:endParaRPr lang="es-ES" sz="1600" kern="1200" dirty="0"/>
        </a:p>
      </dsp:txBody>
      <dsp:txXfrm>
        <a:off x="3354730" y="1482519"/>
        <a:ext cx="2684005" cy="783022"/>
      </dsp:txXfrm>
    </dsp:sp>
    <dsp:sp modelId="{F41109FE-258B-46EB-9FFF-E6267993ED72}">
      <dsp:nvSpPr>
        <dsp:cNvPr id="0" name=""/>
        <dsp:cNvSpPr/>
      </dsp:nvSpPr>
      <dsp:spPr>
        <a:xfrm>
          <a:off x="1266838" y="343854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35563" y="2051626"/>
              </a:moveTo>
              <a:arcTo wR="1732594" hR="1732594" stAng="636644" swAng="5305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EABE0-C72D-4468-B14D-EC6396D30C0B}">
      <dsp:nvSpPr>
        <dsp:cNvPr id="0" name=""/>
        <dsp:cNvSpPr/>
      </dsp:nvSpPr>
      <dsp:spPr>
        <a:xfrm>
          <a:off x="3096338" y="2736304"/>
          <a:ext cx="2553432" cy="867742"/>
        </a:xfrm>
        <a:prstGeom prst="roundRec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APRENDER A  LO LARGO DE LA VIDA </a:t>
          </a:r>
          <a:endParaRPr lang="es-ES" sz="1600" kern="1200" dirty="0"/>
        </a:p>
      </dsp:txBody>
      <dsp:txXfrm>
        <a:off x="3138698" y="2778664"/>
        <a:ext cx="2468712" cy="783022"/>
      </dsp:txXfrm>
    </dsp:sp>
    <dsp:sp modelId="{135E1C1B-A5B9-4DB3-A60E-D0F735DDFD63}">
      <dsp:nvSpPr>
        <dsp:cNvPr id="0" name=""/>
        <dsp:cNvSpPr/>
      </dsp:nvSpPr>
      <dsp:spPr>
        <a:xfrm>
          <a:off x="1262667" y="400907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319623" y="3362710"/>
              </a:moveTo>
              <a:arcTo wR="1732594" hR="1732594" stAng="4211717" swAng="23765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B8D61-B1F8-4310-A378-DBEB8D25F0A8}">
      <dsp:nvSpPr>
        <dsp:cNvPr id="0" name=""/>
        <dsp:cNvSpPr/>
      </dsp:nvSpPr>
      <dsp:spPr>
        <a:xfrm>
          <a:off x="432051" y="2736304"/>
          <a:ext cx="2373422" cy="867742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COMPETENCIA DIGITAL Y TTO. DE LA INFORMACIÓN</a:t>
          </a:r>
          <a:endParaRPr lang="es-ES" sz="1600" kern="1200" dirty="0"/>
        </a:p>
      </dsp:txBody>
      <dsp:txXfrm>
        <a:off x="474411" y="2778664"/>
        <a:ext cx="2288702" cy="783022"/>
      </dsp:txXfrm>
    </dsp:sp>
    <dsp:sp modelId="{769391A2-2831-4409-A0DC-CB5E8E7A4019}">
      <dsp:nvSpPr>
        <dsp:cNvPr id="0" name=""/>
        <dsp:cNvSpPr/>
      </dsp:nvSpPr>
      <dsp:spPr>
        <a:xfrm>
          <a:off x="1241007" y="299158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15489" y="2354571"/>
              </a:moveTo>
              <a:arcTo wR="1732594" hR="1732594" stAng="9537724" swAng="5346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F121E-5808-481F-A8C2-F7A7EA98724C}">
      <dsp:nvSpPr>
        <dsp:cNvPr id="0" name=""/>
        <dsp:cNvSpPr/>
      </dsp:nvSpPr>
      <dsp:spPr>
        <a:xfrm>
          <a:off x="0" y="1440161"/>
          <a:ext cx="2565500" cy="867742"/>
        </a:xfrm>
        <a:prstGeom prst="round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RAZOMANIENTO MATEMÁTICO</a:t>
          </a:r>
          <a:endParaRPr lang="es-ES" sz="1600" kern="1200" dirty="0"/>
        </a:p>
      </dsp:txBody>
      <dsp:txXfrm>
        <a:off x="42360" y="1482521"/>
        <a:ext cx="2480780" cy="783022"/>
      </dsp:txXfrm>
    </dsp:sp>
    <dsp:sp modelId="{5660C95F-3880-4106-94B6-BEE1DB76D17C}">
      <dsp:nvSpPr>
        <dsp:cNvPr id="0" name=""/>
        <dsp:cNvSpPr/>
      </dsp:nvSpPr>
      <dsp:spPr>
        <a:xfrm>
          <a:off x="1393802" y="905326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566991" y="450700"/>
              </a:moveTo>
              <a:arcTo wR="1732594" hR="1732594" stAng="13663219" swAng="7236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CA8E0-3088-40EA-9F40-4F7274597318}">
      <dsp:nvSpPr>
        <dsp:cNvPr id="0" name=""/>
        <dsp:cNvSpPr/>
      </dsp:nvSpPr>
      <dsp:spPr>
        <a:xfrm>
          <a:off x="0" y="301952"/>
          <a:ext cx="6096000" cy="937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354076" rIns="47311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FUNDAMENTOS, MAGNITUDES, SIMBOLOGÍA, ELEMENTOS Y ESTRUCTURA </a:t>
          </a:r>
          <a:endParaRPr lang="es-ES" sz="1700" kern="1200" dirty="0"/>
        </a:p>
      </dsp:txBody>
      <dsp:txXfrm>
        <a:off x="0" y="301952"/>
        <a:ext cx="6096000" cy="937125"/>
      </dsp:txXfrm>
    </dsp:sp>
    <dsp:sp modelId="{84FD3F12-2F7F-4F76-8241-89193DB1D3F5}">
      <dsp:nvSpPr>
        <dsp:cNvPr id="0" name=""/>
        <dsp:cNvSpPr/>
      </dsp:nvSpPr>
      <dsp:spPr>
        <a:xfrm>
          <a:off x="304800" y="51032"/>
          <a:ext cx="4267200" cy="501840"/>
        </a:xfrm>
        <a:prstGeom prst="round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CONCEPTUALES</a:t>
          </a:r>
          <a:endParaRPr lang="es-ES" sz="1700" kern="1200" dirty="0"/>
        </a:p>
      </dsp:txBody>
      <dsp:txXfrm>
        <a:off x="329298" y="75530"/>
        <a:ext cx="4218204" cy="452844"/>
      </dsp:txXfrm>
    </dsp:sp>
    <dsp:sp modelId="{E52525D0-9824-4F58-87BB-C9C6B6B88A24}">
      <dsp:nvSpPr>
        <dsp:cNvPr id="0" name=""/>
        <dsp:cNvSpPr/>
      </dsp:nvSpPr>
      <dsp:spPr>
        <a:xfrm>
          <a:off x="0" y="1581797"/>
          <a:ext cx="6096000" cy="1151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354076" rIns="47311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IDENTIFICACIÓN DE ELEMENTOS, DESCRIPCIÓN DE FUNCIONES, INTERPRETAR ESQUEMAS, DISEÑAR y CONSTRUIR UN CIRCUITO.</a:t>
          </a:r>
          <a:endParaRPr lang="es-ES" sz="1700" kern="1200" dirty="0"/>
        </a:p>
      </dsp:txBody>
      <dsp:txXfrm>
        <a:off x="0" y="1581797"/>
        <a:ext cx="6096000" cy="1151325"/>
      </dsp:txXfrm>
    </dsp:sp>
    <dsp:sp modelId="{9EF42E50-7E55-4551-B79B-F4A937B2CEC6}">
      <dsp:nvSpPr>
        <dsp:cNvPr id="0" name=""/>
        <dsp:cNvSpPr/>
      </dsp:nvSpPr>
      <dsp:spPr>
        <a:xfrm>
          <a:off x="304800" y="1330877"/>
          <a:ext cx="4267200" cy="501840"/>
        </a:xfrm>
        <a:prstGeom prst="roundRec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PROCEDIMENTALES</a:t>
          </a:r>
          <a:endParaRPr lang="es-ES" sz="1700" kern="1200" dirty="0"/>
        </a:p>
      </dsp:txBody>
      <dsp:txXfrm>
        <a:off x="329298" y="1355375"/>
        <a:ext cx="4218204" cy="452844"/>
      </dsp:txXfrm>
    </dsp:sp>
    <dsp:sp modelId="{1B041047-E1EE-4689-898E-8A2C1BBF7BAF}">
      <dsp:nvSpPr>
        <dsp:cNvPr id="0" name=""/>
        <dsp:cNvSpPr/>
      </dsp:nvSpPr>
      <dsp:spPr>
        <a:xfrm>
          <a:off x="0" y="3062980"/>
          <a:ext cx="6096000" cy="937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354076" rIns="47311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ORDEN Y LIMPIEZA, RESPETO, PARTICIPACIÓN, INTERÉS.</a:t>
          </a:r>
          <a:endParaRPr lang="es-ES" sz="1700" kern="1200" dirty="0"/>
        </a:p>
      </dsp:txBody>
      <dsp:txXfrm>
        <a:off x="0" y="3062980"/>
        <a:ext cx="6096000" cy="937125"/>
      </dsp:txXfrm>
    </dsp:sp>
    <dsp:sp modelId="{32B792F6-7A9C-4534-BA1D-344134D81AEF}">
      <dsp:nvSpPr>
        <dsp:cNvPr id="0" name=""/>
        <dsp:cNvSpPr/>
      </dsp:nvSpPr>
      <dsp:spPr>
        <a:xfrm>
          <a:off x="304800" y="2824922"/>
          <a:ext cx="4267200" cy="501840"/>
        </a:xfrm>
        <a:prstGeom prst="roundRect">
          <a:avLst/>
        </a:prstGeom>
        <a:solidFill>
          <a:schemeClr val="bg2">
            <a:lumMod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ACTITUDINALES</a:t>
          </a:r>
          <a:endParaRPr lang="es-ES" sz="1700" kern="1200" dirty="0"/>
        </a:p>
      </dsp:txBody>
      <dsp:txXfrm>
        <a:off x="329298" y="2849420"/>
        <a:ext cx="4218204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E9456-11D5-450A-B275-31BF1A5DDE17}">
      <dsp:nvSpPr>
        <dsp:cNvPr id="0" name=""/>
        <dsp:cNvSpPr/>
      </dsp:nvSpPr>
      <dsp:spPr>
        <a:xfrm>
          <a:off x="124595" y="664706"/>
          <a:ext cx="3145147" cy="370017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93353-2CCD-4BFC-A69E-E95D2BDCF1A1}">
      <dsp:nvSpPr>
        <dsp:cNvPr id="0" name=""/>
        <dsp:cNvSpPr/>
      </dsp:nvSpPr>
      <dsp:spPr>
        <a:xfrm>
          <a:off x="124595" y="803670"/>
          <a:ext cx="231053" cy="2310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AA301-FAED-4EDB-AF56-744EEAC1B24D}">
      <dsp:nvSpPr>
        <dsp:cNvPr id="0" name=""/>
        <dsp:cNvSpPr/>
      </dsp:nvSpPr>
      <dsp:spPr>
        <a:xfrm>
          <a:off x="124595" y="0"/>
          <a:ext cx="3145147" cy="664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PLANTEAMIENTO METODOLÓGICO</a:t>
          </a:r>
          <a:endParaRPr lang="es-E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4595" y="0"/>
        <a:ext cx="3145147" cy="664706"/>
      </dsp:txXfrm>
    </dsp:sp>
    <dsp:sp modelId="{DAE2EBE7-19BF-491C-9F6A-227DA52BC61C}">
      <dsp:nvSpPr>
        <dsp:cNvPr id="0" name=""/>
        <dsp:cNvSpPr/>
      </dsp:nvSpPr>
      <dsp:spPr>
        <a:xfrm>
          <a:off x="124595" y="1342249"/>
          <a:ext cx="231048" cy="2310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BDA75-C9F2-485A-846B-E974CE0B5B41}">
      <dsp:nvSpPr>
        <dsp:cNvPr id="0" name=""/>
        <dsp:cNvSpPr/>
      </dsp:nvSpPr>
      <dsp:spPr>
        <a:xfrm>
          <a:off x="344755" y="1188487"/>
          <a:ext cx="2924987" cy="538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METOD. EXPOSITIVA</a:t>
          </a:r>
          <a:endParaRPr lang="es-ES" sz="1600" kern="1200" dirty="0"/>
        </a:p>
      </dsp:txBody>
      <dsp:txXfrm>
        <a:off x="344755" y="1188487"/>
        <a:ext cx="2924987" cy="538573"/>
      </dsp:txXfrm>
    </dsp:sp>
    <dsp:sp modelId="{006D78A7-53F0-4B16-A8C2-2EBA24E215BA}">
      <dsp:nvSpPr>
        <dsp:cNvPr id="0" name=""/>
        <dsp:cNvSpPr/>
      </dsp:nvSpPr>
      <dsp:spPr>
        <a:xfrm>
          <a:off x="124595" y="1880823"/>
          <a:ext cx="231048" cy="2310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4CD87-ABE7-483B-87DC-B71A82D37FAF}">
      <dsp:nvSpPr>
        <dsp:cNvPr id="0" name=""/>
        <dsp:cNvSpPr/>
      </dsp:nvSpPr>
      <dsp:spPr>
        <a:xfrm>
          <a:off x="344755" y="1727061"/>
          <a:ext cx="2924987" cy="538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METOD. INVESTIGATIVA</a:t>
          </a:r>
          <a:endParaRPr lang="es-ES" sz="1600" kern="1200" dirty="0"/>
        </a:p>
      </dsp:txBody>
      <dsp:txXfrm>
        <a:off x="344755" y="1727061"/>
        <a:ext cx="2924987" cy="538573"/>
      </dsp:txXfrm>
    </dsp:sp>
    <dsp:sp modelId="{6302FBEA-19C2-4274-9795-D41F4B9AFACC}">
      <dsp:nvSpPr>
        <dsp:cNvPr id="0" name=""/>
        <dsp:cNvSpPr/>
      </dsp:nvSpPr>
      <dsp:spPr>
        <a:xfrm>
          <a:off x="124595" y="2419397"/>
          <a:ext cx="231048" cy="2310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C758B-6EEB-4F59-A236-BB05CF34AAA0}">
      <dsp:nvSpPr>
        <dsp:cNvPr id="0" name=""/>
        <dsp:cNvSpPr/>
      </dsp:nvSpPr>
      <dsp:spPr>
        <a:xfrm>
          <a:off x="344755" y="2265634"/>
          <a:ext cx="2924987" cy="538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METOD. EXPERIMENTAL</a:t>
          </a:r>
          <a:endParaRPr lang="es-ES" sz="1600" kern="1200" dirty="0"/>
        </a:p>
      </dsp:txBody>
      <dsp:txXfrm>
        <a:off x="344755" y="2265634"/>
        <a:ext cx="2924987" cy="538573"/>
      </dsp:txXfrm>
    </dsp:sp>
    <dsp:sp modelId="{279FA8F4-27C5-40FB-AB25-CE812E1F7C50}">
      <dsp:nvSpPr>
        <dsp:cNvPr id="0" name=""/>
        <dsp:cNvSpPr/>
      </dsp:nvSpPr>
      <dsp:spPr>
        <a:xfrm>
          <a:off x="124595" y="2957971"/>
          <a:ext cx="231048" cy="2310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A73E5-FB07-4928-9CD6-F37C604175CB}">
      <dsp:nvSpPr>
        <dsp:cNvPr id="0" name=""/>
        <dsp:cNvSpPr/>
      </dsp:nvSpPr>
      <dsp:spPr>
        <a:xfrm>
          <a:off x="344755" y="2804208"/>
          <a:ext cx="2924987" cy="538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TRABAJO POR PROYECTO</a:t>
          </a:r>
          <a:endParaRPr lang="es-ES" sz="1600" kern="1200" dirty="0"/>
        </a:p>
      </dsp:txBody>
      <dsp:txXfrm>
        <a:off x="344755" y="2804208"/>
        <a:ext cx="2924987" cy="538573"/>
      </dsp:txXfrm>
    </dsp:sp>
    <dsp:sp modelId="{6B89D239-3578-4B68-9EC3-C20BCDD930A8}">
      <dsp:nvSpPr>
        <dsp:cNvPr id="0" name=""/>
        <dsp:cNvSpPr/>
      </dsp:nvSpPr>
      <dsp:spPr>
        <a:xfrm>
          <a:off x="124595" y="3496545"/>
          <a:ext cx="231048" cy="2310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848E7-4EB8-4F97-9C61-9293F82EE2AE}">
      <dsp:nvSpPr>
        <dsp:cNvPr id="0" name=""/>
        <dsp:cNvSpPr/>
      </dsp:nvSpPr>
      <dsp:spPr>
        <a:xfrm>
          <a:off x="344755" y="3342782"/>
          <a:ext cx="2924987" cy="538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TRABAJO DE ANÁLISIS</a:t>
          </a:r>
          <a:endParaRPr lang="es-ES" sz="1600" kern="1200" dirty="0"/>
        </a:p>
      </dsp:txBody>
      <dsp:txXfrm>
        <a:off x="344755" y="3342782"/>
        <a:ext cx="2924987" cy="538573"/>
      </dsp:txXfrm>
    </dsp:sp>
    <dsp:sp modelId="{2128466D-BCB6-4895-AA82-9CE8CB8EB471}">
      <dsp:nvSpPr>
        <dsp:cNvPr id="0" name=""/>
        <dsp:cNvSpPr/>
      </dsp:nvSpPr>
      <dsp:spPr>
        <a:xfrm>
          <a:off x="3427000" y="664706"/>
          <a:ext cx="3145147" cy="370017"/>
        </a:xfrm>
        <a:prstGeom prst="rect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1BC777-02D6-45CD-B671-B22B74C8F80E}">
      <dsp:nvSpPr>
        <dsp:cNvPr id="0" name=""/>
        <dsp:cNvSpPr/>
      </dsp:nvSpPr>
      <dsp:spPr>
        <a:xfrm>
          <a:off x="3427000" y="803670"/>
          <a:ext cx="231053" cy="2310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ABF04-8B95-489C-AA84-AB8C9BB5207B}">
      <dsp:nvSpPr>
        <dsp:cNvPr id="0" name=""/>
        <dsp:cNvSpPr/>
      </dsp:nvSpPr>
      <dsp:spPr>
        <a:xfrm>
          <a:off x="3427000" y="0"/>
          <a:ext cx="3145147" cy="664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MEDIOS DIDÁCTICOS</a:t>
          </a:r>
          <a:endParaRPr lang="es-E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27000" y="0"/>
        <a:ext cx="3145147" cy="664706"/>
      </dsp:txXfrm>
    </dsp:sp>
    <dsp:sp modelId="{B1AB503F-300C-45A7-BC88-9675CC02C662}">
      <dsp:nvSpPr>
        <dsp:cNvPr id="0" name=""/>
        <dsp:cNvSpPr/>
      </dsp:nvSpPr>
      <dsp:spPr>
        <a:xfrm>
          <a:off x="3427000" y="1342249"/>
          <a:ext cx="231048" cy="2310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6B6CE-468C-4575-BEA0-B33EA37EC788}">
      <dsp:nvSpPr>
        <dsp:cNvPr id="0" name=""/>
        <dsp:cNvSpPr/>
      </dsp:nvSpPr>
      <dsp:spPr>
        <a:xfrm>
          <a:off x="3647161" y="1188487"/>
          <a:ext cx="2924987" cy="538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MATERIAL ESCOLAR </a:t>
          </a:r>
          <a:endParaRPr lang="es-ES" sz="1600" kern="1200" dirty="0"/>
        </a:p>
      </dsp:txBody>
      <dsp:txXfrm>
        <a:off x="3647161" y="1188487"/>
        <a:ext cx="2924987" cy="538573"/>
      </dsp:txXfrm>
    </dsp:sp>
    <dsp:sp modelId="{4AA6AF15-DDBE-4FE8-913E-F41BD3B6FB91}">
      <dsp:nvSpPr>
        <dsp:cNvPr id="0" name=""/>
        <dsp:cNvSpPr/>
      </dsp:nvSpPr>
      <dsp:spPr>
        <a:xfrm>
          <a:off x="3427000" y="1880823"/>
          <a:ext cx="231048" cy="2310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E0611-B7F2-46C6-A12B-ABE1CF0819A0}">
      <dsp:nvSpPr>
        <dsp:cNvPr id="0" name=""/>
        <dsp:cNvSpPr/>
      </dsp:nvSpPr>
      <dsp:spPr>
        <a:xfrm>
          <a:off x="3647161" y="1727061"/>
          <a:ext cx="2924987" cy="538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RECURSOS TÉCNICOS</a:t>
          </a:r>
          <a:endParaRPr lang="es-ES" sz="1600" kern="1200" dirty="0"/>
        </a:p>
      </dsp:txBody>
      <dsp:txXfrm>
        <a:off x="3647161" y="1727061"/>
        <a:ext cx="2924987" cy="538573"/>
      </dsp:txXfrm>
    </dsp:sp>
    <dsp:sp modelId="{BF778CF1-15B3-46E2-BD22-7340B1D0721A}">
      <dsp:nvSpPr>
        <dsp:cNvPr id="0" name=""/>
        <dsp:cNvSpPr/>
      </dsp:nvSpPr>
      <dsp:spPr>
        <a:xfrm>
          <a:off x="3427000" y="2419397"/>
          <a:ext cx="231048" cy="2310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81725-5253-4EBC-AC5E-C0D8BA057D95}">
      <dsp:nvSpPr>
        <dsp:cNvPr id="0" name=""/>
        <dsp:cNvSpPr/>
      </dsp:nvSpPr>
      <dsp:spPr>
        <a:xfrm>
          <a:off x="3647161" y="2265634"/>
          <a:ext cx="2924987" cy="538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SOFTWARE GRATUITO Y LIBRE</a:t>
          </a:r>
          <a:endParaRPr lang="es-ES" sz="1600" kern="1200" dirty="0"/>
        </a:p>
      </dsp:txBody>
      <dsp:txXfrm>
        <a:off x="3647161" y="2265634"/>
        <a:ext cx="2924987" cy="538573"/>
      </dsp:txXfrm>
    </dsp:sp>
    <dsp:sp modelId="{6E61151D-8270-45C7-8411-7D36F276A8F7}">
      <dsp:nvSpPr>
        <dsp:cNvPr id="0" name=""/>
        <dsp:cNvSpPr/>
      </dsp:nvSpPr>
      <dsp:spPr>
        <a:xfrm>
          <a:off x="3427000" y="2957971"/>
          <a:ext cx="231048" cy="2310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BB129-6C88-4C3C-B622-4FE49F67941E}">
      <dsp:nvSpPr>
        <dsp:cNvPr id="0" name=""/>
        <dsp:cNvSpPr/>
      </dsp:nvSpPr>
      <dsp:spPr>
        <a:xfrm>
          <a:off x="3647161" y="2804208"/>
          <a:ext cx="2924987" cy="538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ORDENADORES</a:t>
          </a:r>
          <a:endParaRPr lang="es-ES" sz="1600" kern="1200" dirty="0"/>
        </a:p>
      </dsp:txBody>
      <dsp:txXfrm>
        <a:off x="3647161" y="2804208"/>
        <a:ext cx="2924987" cy="538573"/>
      </dsp:txXfrm>
    </dsp:sp>
    <dsp:sp modelId="{51157634-B3D0-427A-9F6F-79FC0FBCDEE0}">
      <dsp:nvSpPr>
        <dsp:cNvPr id="0" name=""/>
        <dsp:cNvSpPr/>
      </dsp:nvSpPr>
      <dsp:spPr>
        <a:xfrm>
          <a:off x="3427000" y="3496545"/>
          <a:ext cx="231048" cy="2310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2A072-4223-44AF-9461-BAD660D78126}">
      <dsp:nvSpPr>
        <dsp:cNvPr id="0" name=""/>
        <dsp:cNvSpPr/>
      </dsp:nvSpPr>
      <dsp:spPr>
        <a:xfrm>
          <a:off x="3647161" y="3342782"/>
          <a:ext cx="2924987" cy="538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PIZARRA</a:t>
          </a:r>
          <a:endParaRPr lang="es-ES" sz="1600" kern="1200" dirty="0"/>
        </a:p>
      </dsp:txBody>
      <dsp:txXfrm>
        <a:off x="3647161" y="3342782"/>
        <a:ext cx="2924987" cy="538573"/>
      </dsp:txXfrm>
    </dsp:sp>
    <dsp:sp modelId="{1CADF02C-0575-4B16-A049-7AFE505501DE}">
      <dsp:nvSpPr>
        <dsp:cNvPr id="0" name=""/>
        <dsp:cNvSpPr/>
      </dsp:nvSpPr>
      <dsp:spPr>
        <a:xfrm>
          <a:off x="3427000" y="4035119"/>
          <a:ext cx="231048" cy="2310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B53EE-1DF3-4DA3-B1BE-FFF161738A32}">
      <dsp:nvSpPr>
        <dsp:cNvPr id="0" name=""/>
        <dsp:cNvSpPr/>
      </dsp:nvSpPr>
      <dsp:spPr>
        <a:xfrm>
          <a:off x="3647161" y="3881356"/>
          <a:ext cx="2924987" cy="538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BIBLIOTECA</a:t>
          </a:r>
          <a:endParaRPr lang="es-ES" sz="1600" kern="1200" dirty="0"/>
        </a:p>
      </dsp:txBody>
      <dsp:txXfrm>
        <a:off x="3647161" y="3881356"/>
        <a:ext cx="2924987" cy="5385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D86AD-FDD2-4126-97B7-729F11D3272B}">
      <dsp:nvSpPr>
        <dsp:cNvPr id="0" name=""/>
        <dsp:cNvSpPr/>
      </dsp:nvSpPr>
      <dsp:spPr>
        <a:xfrm>
          <a:off x="0" y="2700305"/>
          <a:ext cx="6912768" cy="886300"/>
        </a:xfrm>
        <a:prstGeom prst="rect">
          <a:avLst/>
        </a:prstGeom>
        <a:solidFill>
          <a:schemeClr val="bg2">
            <a:lumMod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FASE DE DESARROLLO</a:t>
          </a:r>
          <a:endParaRPr lang="es-ES" sz="1700" kern="1200" dirty="0"/>
        </a:p>
      </dsp:txBody>
      <dsp:txXfrm>
        <a:off x="0" y="2700305"/>
        <a:ext cx="6912768" cy="478602"/>
      </dsp:txXfrm>
    </dsp:sp>
    <dsp:sp modelId="{0DAA5A8A-CE75-4F85-839A-1DB2242DD644}">
      <dsp:nvSpPr>
        <dsp:cNvPr id="0" name=""/>
        <dsp:cNvSpPr/>
      </dsp:nvSpPr>
      <dsp:spPr>
        <a:xfrm>
          <a:off x="0" y="3161181"/>
          <a:ext cx="6912768" cy="4076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CONSTA DE CINCO ACTIVIDADES (ACTIV. 4 a 7)</a:t>
          </a:r>
          <a:endParaRPr lang="es-ES" sz="2600" kern="1200" dirty="0"/>
        </a:p>
      </dsp:txBody>
      <dsp:txXfrm>
        <a:off x="0" y="3161181"/>
        <a:ext cx="6912768" cy="407698"/>
      </dsp:txXfrm>
    </dsp:sp>
    <dsp:sp modelId="{CEBF3A0F-B5F7-49FD-A1B2-978DEE896B0F}">
      <dsp:nvSpPr>
        <dsp:cNvPr id="0" name=""/>
        <dsp:cNvSpPr/>
      </dsp:nvSpPr>
      <dsp:spPr>
        <a:xfrm rot="10800000">
          <a:off x="0" y="1350469"/>
          <a:ext cx="6912768" cy="1363130"/>
        </a:xfrm>
        <a:prstGeom prst="upArrowCallou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FASE DE EXPLICACIÓN DE CONTENIDOS</a:t>
          </a:r>
          <a:endParaRPr lang="es-ES" sz="1700" kern="1200" dirty="0"/>
        </a:p>
      </dsp:txBody>
      <dsp:txXfrm rot="-10800000">
        <a:off x="0" y="1350469"/>
        <a:ext cx="6912768" cy="478458"/>
      </dsp:txXfrm>
    </dsp:sp>
    <dsp:sp modelId="{7E33DA91-DB81-460C-BFD4-F806A7F7FEF1}">
      <dsp:nvSpPr>
        <dsp:cNvPr id="0" name=""/>
        <dsp:cNvSpPr/>
      </dsp:nvSpPr>
      <dsp:spPr>
        <a:xfrm>
          <a:off x="0" y="1828928"/>
          <a:ext cx="6912768" cy="4075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CONSTA DE DOS ACTIVIDADES (ACTIV. 2 y 3)</a:t>
          </a:r>
          <a:endParaRPr lang="es-ES" sz="2600" kern="1200" dirty="0"/>
        </a:p>
      </dsp:txBody>
      <dsp:txXfrm>
        <a:off x="0" y="1828928"/>
        <a:ext cx="6912768" cy="407575"/>
      </dsp:txXfrm>
    </dsp:sp>
    <dsp:sp modelId="{00880C4B-F737-47D0-9DDE-ECB2B571A569}">
      <dsp:nvSpPr>
        <dsp:cNvPr id="0" name=""/>
        <dsp:cNvSpPr/>
      </dsp:nvSpPr>
      <dsp:spPr>
        <a:xfrm rot="10800000">
          <a:off x="0" y="0"/>
          <a:ext cx="6912768" cy="1363130"/>
        </a:xfrm>
        <a:prstGeom prst="upArrowCallou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FASE INICIAL</a:t>
          </a:r>
          <a:endParaRPr lang="es-ES" sz="1700" kern="1200" dirty="0"/>
        </a:p>
      </dsp:txBody>
      <dsp:txXfrm rot="-10800000">
        <a:off x="0" y="0"/>
        <a:ext cx="6912768" cy="478458"/>
      </dsp:txXfrm>
    </dsp:sp>
    <dsp:sp modelId="{D05D2D97-467F-4D9D-B5F8-A82E59A039C5}">
      <dsp:nvSpPr>
        <dsp:cNvPr id="0" name=""/>
        <dsp:cNvSpPr/>
      </dsp:nvSpPr>
      <dsp:spPr>
        <a:xfrm>
          <a:off x="0" y="479092"/>
          <a:ext cx="6912768" cy="4075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CONSTA DE UNA ACTIVIDAD. (ACTIV. 1)</a:t>
          </a:r>
          <a:endParaRPr lang="es-ES" sz="2600" kern="1200" dirty="0"/>
        </a:p>
      </dsp:txBody>
      <dsp:txXfrm>
        <a:off x="0" y="479092"/>
        <a:ext cx="6912768" cy="4075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CA8E0-3088-40EA-9F40-4F7274597318}">
      <dsp:nvSpPr>
        <dsp:cNvPr id="0" name=""/>
        <dsp:cNvSpPr/>
      </dsp:nvSpPr>
      <dsp:spPr>
        <a:xfrm>
          <a:off x="0" y="270206"/>
          <a:ext cx="6696744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742" tIns="291592" rIns="51974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CONOCE LOS FUNDAMENTOS: 25%. 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RESUELVE LOS EJERCICIOS: 25%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CONOCE LA SIMBOLOGÍA: 25%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IDENTIFICA LOS DISPOSITIVOS NEUMÁTICOS: 25%</a:t>
          </a:r>
          <a:endParaRPr lang="es-ES" sz="1400" kern="1200" dirty="0"/>
        </a:p>
      </dsp:txBody>
      <dsp:txXfrm>
        <a:off x="0" y="270206"/>
        <a:ext cx="6696744" cy="1212750"/>
      </dsp:txXfrm>
    </dsp:sp>
    <dsp:sp modelId="{84FD3F12-2F7F-4F76-8241-89193DB1D3F5}">
      <dsp:nvSpPr>
        <dsp:cNvPr id="0" name=""/>
        <dsp:cNvSpPr/>
      </dsp:nvSpPr>
      <dsp:spPr>
        <a:xfrm>
          <a:off x="334837" y="63566"/>
          <a:ext cx="4687720" cy="413280"/>
        </a:xfrm>
        <a:prstGeom prst="round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CONCEPTUALES -  40%</a:t>
          </a:r>
          <a:endParaRPr lang="es-ES" sz="1400" kern="1200" dirty="0"/>
        </a:p>
      </dsp:txBody>
      <dsp:txXfrm>
        <a:off x="355012" y="83741"/>
        <a:ext cx="4647370" cy="372930"/>
      </dsp:txXfrm>
    </dsp:sp>
    <dsp:sp modelId="{E52525D0-9824-4F58-87BB-C9C6B6B88A24}">
      <dsp:nvSpPr>
        <dsp:cNvPr id="0" name=""/>
        <dsp:cNvSpPr/>
      </dsp:nvSpPr>
      <dsp:spPr>
        <a:xfrm>
          <a:off x="0" y="1765197"/>
          <a:ext cx="6696744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742" tIns="291592" rIns="51974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MONTAJE TERMINADO: 20%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TRABAJO INDIVIDUAL (OBSERVACIÓN): 60 %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PRESENTACIÓN DEL PROYECTO: 10 %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MANEJO DE LAS HERRAMIENTAS: 10%</a:t>
          </a:r>
          <a:endParaRPr lang="es-ES" sz="1400" kern="1200" dirty="0"/>
        </a:p>
      </dsp:txBody>
      <dsp:txXfrm>
        <a:off x="0" y="1765197"/>
        <a:ext cx="6696744" cy="1212750"/>
      </dsp:txXfrm>
    </dsp:sp>
    <dsp:sp modelId="{9EF42E50-7E55-4551-B79B-F4A937B2CEC6}">
      <dsp:nvSpPr>
        <dsp:cNvPr id="0" name=""/>
        <dsp:cNvSpPr/>
      </dsp:nvSpPr>
      <dsp:spPr>
        <a:xfrm>
          <a:off x="334837" y="1558556"/>
          <a:ext cx="4687720" cy="413280"/>
        </a:xfrm>
        <a:prstGeom prst="roundRec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PROCEDIMENTALES – 35%</a:t>
          </a:r>
          <a:endParaRPr lang="es-ES" sz="1400" kern="1200" dirty="0"/>
        </a:p>
      </dsp:txBody>
      <dsp:txXfrm>
        <a:off x="355012" y="1578731"/>
        <a:ext cx="4647370" cy="372930"/>
      </dsp:txXfrm>
    </dsp:sp>
    <dsp:sp modelId="{1B041047-E1EE-4689-898E-8A2C1BBF7BAF}">
      <dsp:nvSpPr>
        <dsp:cNvPr id="0" name=""/>
        <dsp:cNvSpPr/>
      </dsp:nvSpPr>
      <dsp:spPr>
        <a:xfrm>
          <a:off x="0" y="3249594"/>
          <a:ext cx="6696744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742" tIns="291592" rIns="51974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PUNTUALIDAD: 25%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LIMPIEZA EN EL TALLER: 25%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LIMPIEZA EN LAS PRESENTACIONES: 25%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BÚSQUEDA DE INFORMACIÓN: 25%</a:t>
          </a:r>
          <a:endParaRPr lang="es-ES" sz="1400" kern="1200" dirty="0"/>
        </a:p>
      </dsp:txBody>
      <dsp:txXfrm>
        <a:off x="0" y="3249594"/>
        <a:ext cx="6696744" cy="1212750"/>
      </dsp:txXfrm>
    </dsp:sp>
    <dsp:sp modelId="{32B792F6-7A9C-4534-BA1D-344134D81AEF}">
      <dsp:nvSpPr>
        <dsp:cNvPr id="0" name=""/>
        <dsp:cNvSpPr/>
      </dsp:nvSpPr>
      <dsp:spPr>
        <a:xfrm>
          <a:off x="334837" y="3053547"/>
          <a:ext cx="4687720" cy="413280"/>
        </a:xfrm>
        <a:prstGeom prst="roundRect">
          <a:avLst/>
        </a:prstGeom>
        <a:solidFill>
          <a:schemeClr val="bg2">
            <a:lumMod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ACTITUDINALES -  25%</a:t>
          </a:r>
          <a:endParaRPr lang="es-ES" sz="1400" kern="1200" dirty="0"/>
        </a:p>
      </dsp:txBody>
      <dsp:txXfrm>
        <a:off x="355012" y="3073722"/>
        <a:ext cx="4647370" cy="372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EAAEF-9DE0-4B5F-83BF-FEC3328E5D23}">
      <dsp:nvSpPr>
        <dsp:cNvPr id="0" name=""/>
        <dsp:cNvSpPr/>
      </dsp:nvSpPr>
      <dsp:spPr>
        <a:xfrm>
          <a:off x="327399" y="119075"/>
          <a:ext cx="1842040" cy="92102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ALUMNADO CON MAYOR DIFICULTAD DE ASIMILACIÓN DE CONTENIDOS</a:t>
          </a:r>
          <a:endParaRPr lang="es-ES" sz="1500" kern="1200" dirty="0"/>
        </a:p>
      </dsp:txBody>
      <dsp:txXfrm>
        <a:off x="354375" y="146051"/>
        <a:ext cx="1788088" cy="867068"/>
      </dsp:txXfrm>
    </dsp:sp>
    <dsp:sp modelId="{ABDA0F79-F980-4534-8077-2070549AD5D1}">
      <dsp:nvSpPr>
        <dsp:cNvPr id="0" name=""/>
        <dsp:cNvSpPr/>
      </dsp:nvSpPr>
      <dsp:spPr>
        <a:xfrm>
          <a:off x="465883" y="1040095"/>
          <a:ext cx="91440" cy="573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3528"/>
              </a:lnTo>
              <a:lnTo>
                <a:pt x="97628" y="573528"/>
              </a:lnTo>
            </a:path>
          </a:pathLst>
        </a:custGeom>
        <a:noFill/>
        <a:ln w="158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4ED0C-B197-4710-AEC2-F441134F96F4}">
      <dsp:nvSpPr>
        <dsp:cNvPr id="0" name=""/>
        <dsp:cNvSpPr/>
      </dsp:nvSpPr>
      <dsp:spPr>
        <a:xfrm>
          <a:off x="563511" y="1153113"/>
          <a:ext cx="1473632" cy="921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ACTIVIDADES DE REFUERZO</a:t>
          </a:r>
          <a:endParaRPr lang="es-ES" sz="1500" kern="1200" dirty="0"/>
        </a:p>
      </dsp:txBody>
      <dsp:txXfrm>
        <a:off x="590487" y="1180089"/>
        <a:ext cx="1419680" cy="867068"/>
      </dsp:txXfrm>
    </dsp:sp>
    <dsp:sp modelId="{1F8C709C-AF80-41F3-B0C8-FEE9CCA7C87B}">
      <dsp:nvSpPr>
        <dsp:cNvPr id="0" name=""/>
        <dsp:cNvSpPr/>
      </dsp:nvSpPr>
      <dsp:spPr>
        <a:xfrm>
          <a:off x="465883" y="1040095"/>
          <a:ext cx="91440" cy="17248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4803"/>
              </a:lnTo>
              <a:lnTo>
                <a:pt x="97628" y="1724803"/>
              </a:lnTo>
            </a:path>
          </a:pathLst>
        </a:custGeom>
        <a:noFill/>
        <a:ln w="158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890BA-784D-4803-9AF3-820E53DB0D17}">
      <dsp:nvSpPr>
        <dsp:cNvPr id="0" name=""/>
        <dsp:cNvSpPr/>
      </dsp:nvSpPr>
      <dsp:spPr>
        <a:xfrm>
          <a:off x="563511" y="2304389"/>
          <a:ext cx="1473632" cy="921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EJERCICIOS SENCILLOS, DIFICULTAD CRECIENTE</a:t>
          </a:r>
          <a:endParaRPr lang="es-ES" sz="1500" kern="1200" dirty="0"/>
        </a:p>
      </dsp:txBody>
      <dsp:txXfrm>
        <a:off x="590487" y="2331365"/>
        <a:ext cx="1419680" cy="8670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EAAEF-9DE0-4B5F-83BF-FEC3328E5D23}">
      <dsp:nvSpPr>
        <dsp:cNvPr id="0" name=""/>
        <dsp:cNvSpPr/>
      </dsp:nvSpPr>
      <dsp:spPr>
        <a:xfrm>
          <a:off x="369260" y="111196"/>
          <a:ext cx="1842282" cy="921141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ALUMNADO CON MAYOR DIFICULTAD EN EL USO DEL SOFTWARE /  HERRAMIENTAS</a:t>
          </a:r>
          <a:endParaRPr lang="es-ES" sz="1400" kern="1200" dirty="0"/>
        </a:p>
      </dsp:txBody>
      <dsp:txXfrm>
        <a:off x="396239" y="138175"/>
        <a:ext cx="1788324" cy="867183"/>
      </dsp:txXfrm>
    </dsp:sp>
    <dsp:sp modelId="{ABDA0F79-F980-4534-8077-2070549AD5D1}">
      <dsp:nvSpPr>
        <dsp:cNvPr id="0" name=""/>
        <dsp:cNvSpPr/>
      </dsp:nvSpPr>
      <dsp:spPr>
        <a:xfrm>
          <a:off x="507768" y="1032337"/>
          <a:ext cx="91440" cy="5812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1286"/>
              </a:lnTo>
              <a:lnTo>
                <a:pt x="127517" y="581286"/>
              </a:lnTo>
            </a:path>
          </a:pathLst>
        </a:custGeom>
        <a:noFill/>
        <a:ln w="15875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4ED0C-B197-4710-AEC2-F441134F96F4}">
      <dsp:nvSpPr>
        <dsp:cNvPr id="0" name=""/>
        <dsp:cNvSpPr/>
      </dsp:nvSpPr>
      <dsp:spPr>
        <a:xfrm>
          <a:off x="635285" y="1153053"/>
          <a:ext cx="1473825" cy="921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AGRUPACIÓN DEL ALUMNADO</a:t>
          </a:r>
          <a:endParaRPr lang="es-ES" sz="1600" kern="1200" dirty="0"/>
        </a:p>
      </dsp:txBody>
      <dsp:txXfrm>
        <a:off x="662264" y="1180032"/>
        <a:ext cx="1419867" cy="867183"/>
      </dsp:txXfrm>
    </dsp:sp>
    <dsp:sp modelId="{1F8C709C-AF80-41F3-B0C8-FEE9CCA7C87B}">
      <dsp:nvSpPr>
        <dsp:cNvPr id="0" name=""/>
        <dsp:cNvSpPr/>
      </dsp:nvSpPr>
      <dsp:spPr>
        <a:xfrm>
          <a:off x="507768" y="1032337"/>
          <a:ext cx="91440" cy="1732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2712"/>
              </a:lnTo>
              <a:lnTo>
                <a:pt x="127517" y="1732712"/>
              </a:lnTo>
            </a:path>
          </a:pathLst>
        </a:custGeom>
        <a:noFill/>
        <a:ln w="15875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890BA-784D-4803-9AF3-820E53DB0D17}">
      <dsp:nvSpPr>
        <dsp:cNvPr id="0" name=""/>
        <dsp:cNvSpPr/>
      </dsp:nvSpPr>
      <dsp:spPr>
        <a:xfrm>
          <a:off x="635285" y="2304479"/>
          <a:ext cx="1473825" cy="921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INTERCAMBIO DE SABERES</a:t>
          </a:r>
          <a:endParaRPr lang="es-ES" sz="1600" kern="1200" dirty="0"/>
        </a:p>
      </dsp:txBody>
      <dsp:txXfrm>
        <a:off x="662264" y="2331458"/>
        <a:ext cx="1419867" cy="8671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EAAEF-9DE0-4B5F-83BF-FEC3328E5D23}">
      <dsp:nvSpPr>
        <dsp:cNvPr id="0" name=""/>
        <dsp:cNvSpPr/>
      </dsp:nvSpPr>
      <dsp:spPr>
        <a:xfrm>
          <a:off x="539010" y="265344"/>
          <a:ext cx="1918337" cy="95916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ALUMNO CON DIFICULTAD RESPIRATORIA</a:t>
          </a:r>
          <a:endParaRPr lang="es-ES" sz="1600" kern="1200" dirty="0"/>
        </a:p>
      </dsp:txBody>
      <dsp:txXfrm>
        <a:off x="567103" y="293437"/>
        <a:ext cx="1862151" cy="902982"/>
      </dsp:txXfrm>
    </dsp:sp>
    <dsp:sp modelId="{ABDA0F79-F980-4534-8077-2070549AD5D1}">
      <dsp:nvSpPr>
        <dsp:cNvPr id="0" name=""/>
        <dsp:cNvSpPr/>
      </dsp:nvSpPr>
      <dsp:spPr>
        <a:xfrm>
          <a:off x="730844" y="1143313"/>
          <a:ext cx="14459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1199"/>
              </a:moveTo>
              <a:lnTo>
                <a:pt x="1445904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4ED0C-B197-4710-AEC2-F441134F96F4}">
      <dsp:nvSpPr>
        <dsp:cNvPr id="0" name=""/>
        <dsp:cNvSpPr/>
      </dsp:nvSpPr>
      <dsp:spPr>
        <a:xfrm>
          <a:off x="2176749" y="709449"/>
          <a:ext cx="1534670" cy="959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SOLO PROYECTO</a:t>
          </a:r>
          <a:endParaRPr lang="es-ES" sz="2000" kern="1200" dirty="0"/>
        </a:p>
      </dsp:txBody>
      <dsp:txXfrm>
        <a:off x="2204842" y="737542"/>
        <a:ext cx="1478484" cy="902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A7680-CF81-41ED-ADC9-A5C1F8FE4CE1}" type="datetimeFigureOut">
              <a:rPr lang="es-ES" smtClean="0"/>
              <a:t>20/02/2012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912FA-8DCE-45E5-95D9-6FCAEC45242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046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912FA-8DCE-45E5-95D9-6FCAEC45242D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3367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912FA-8DCE-45E5-95D9-6FCAEC45242D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3367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912FA-8DCE-45E5-95D9-6FCAEC45242D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3367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912FA-8DCE-45E5-95D9-6FCAEC45242D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3367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912FA-8DCE-45E5-95D9-6FCAEC45242D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3367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912FA-8DCE-45E5-95D9-6FCAEC45242D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3367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912FA-8DCE-45E5-95D9-6FCAEC45242D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336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57AEFE7-982C-49EA-AB0C-3DAD86A79999}" type="datetimeFigureOut">
              <a:rPr lang="es-ES" smtClean="0"/>
              <a:t>20/02/2012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20A2EA3-343F-4BCF-8CF8-A725A3976F4E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EFE7-982C-49EA-AB0C-3DAD86A79999}" type="datetimeFigureOut">
              <a:rPr lang="es-ES" smtClean="0"/>
              <a:t>20/02/2012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2EA3-343F-4BCF-8CF8-A725A3976F4E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EFE7-982C-49EA-AB0C-3DAD86A79999}" type="datetimeFigureOut">
              <a:rPr lang="es-ES" smtClean="0"/>
              <a:t>20/02/2012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2EA3-343F-4BCF-8CF8-A725A3976F4E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EFE7-982C-49EA-AB0C-3DAD86A79999}" type="datetimeFigureOut">
              <a:rPr lang="es-ES" smtClean="0"/>
              <a:t>20/02/2012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2EA3-343F-4BCF-8CF8-A725A3976F4E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EFE7-982C-49EA-AB0C-3DAD86A79999}" type="datetimeFigureOut">
              <a:rPr lang="es-ES" smtClean="0"/>
              <a:t>20/02/2012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2EA3-343F-4BCF-8CF8-A725A3976F4E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EFE7-982C-49EA-AB0C-3DAD86A79999}" type="datetimeFigureOut">
              <a:rPr lang="es-ES" smtClean="0"/>
              <a:t>20/02/2012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2EA3-343F-4BCF-8CF8-A725A3976F4E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EFE7-982C-49EA-AB0C-3DAD86A79999}" type="datetimeFigureOut">
              <a:rPr lang="es-ES" smtClean="0"/>
              <a:t>20/02/2012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2EA3-343F-4BCF-8CF8-A725A3976F4E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EFE7-982C-49EA-AB0C-3DAD86A79999}" type="datetimeFigureOut">
              <a:rPr lang="es-ES" smtClean="0"/>
              <a:t>20/02/2012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2EA3-343F-4BCF-8CF8-A725A3976F4E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EFE7-982C-49EA-AB0C-3DAD86A79999}" type="datetimeFigureOut">
              <a:rPr lang="es-ES" smtClean="0"/>
              <a:t>20/02/2012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2EA3-343F-4BCF-8CF8-A725A3976F4E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57AEFE7-982C-49EA-AB0C-3DAD86A79999}" type="datetimeFigureOut">
              <a:rPr lang="es-ES" smtClean="0"/>
              <a:t>20/02/2012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20A2EA3-343F-4BCF-8CF8-A725A3976F4E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57AEFE7-982C-49EA-AB0C-3DAD86A79999}" type="datetimeFigureOut">
              <a:rPr lang="es-ES" smtClean="0"/>
              <a:t>20/02/2012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20A2EA3-343F-4BCF-8CF8-A725A3976F4E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57AEFE7-982C-49EA-AB0C-3DAD86A79999}" type="datetimeFigureOut">
              <a:rPr lang="es-ES" smtClean="0"/>
              <a:t>20/02/2012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20A2EA3-343F-4BCF-8CF8-A725A3976F4E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diagramData" Target="../diagrams/data10.xml"/><Relationship Id="rId3" Type="http://schemas.openxmlformats.org/officeDocument/2006/relationships/diagramData" Target="../diagrams/data7.xml"/><Relationship Id="rId21" Type="http://schemas.openxmlformats.org/officeDocument/2006/relationships/diagramColors" Target="../diagrams/colors10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image" Target="../media/image9.jpg"/><Relationship Id="rId16" Type="http://schemas.openxmlformats.org/officeDocument/2006/relationships/diagramColors" Target="../diagrams/colors9.xml"/><Relationship Id="rId20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19" Type="http://schemas.openxmlformats.org/officeDocument/2006/relationships/diagramLayout" Target="../diagrams/layout10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Relationship Id="rId22" Type="http://schemas.microsoft.com/office/2007/relationships/diagramDrawing" Target="../diagrams/drawing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619672" y="2800247"/>
            <a:ext cx="6120680" cy="98879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66" y="1412776"/>
            <a:ext cx="1679961" cy="950069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 title="U.D. 10"/>
          <p:cNvSpPr/>
          <p:nvPr/>
        </p:nvSpPr>
        <p:spPr>
          <a:xfrm>
            <a:off x="1801787" y="2910355"/>
            <a:ext cx="1008113" cy="792088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 cap="sq" cmpd="thinThick">
            <a:solidFill>
              <a:schemeClr val="bg1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gency FB" pitchFamily="34" charset="0"/>
              </a:rPr>
              <a:t>U.D. 10</a:t>
            </a:r>
            <a:endParaRPr lang="es-ES" sz="2800" b="1" dirty="0">
              <a:latin typeface="Agency FB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953916" y="2910355"/>
            <a:ext cx="4608512" cy="7920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gency FB" pitchFamily="34" charset="0"/>
              </a:rPr>
              <a:t>La </a:t>
            </a:r>
            <a:r>
              <a:rPr lang="es-ES" sz="2800" b="1" dirty="0">
                <a:latin typeface="Agency FB" pitchFamily="34" charset="0"/>
              </a:rPr>
              <a:t>FUERZA </a:t>
            </a:r>
            <a:r>
              <a:rPr lang="es-ES" sz="2800" b="1" dirty="0" smtClean="0">
                <a:latin typeface="Agency FB" pitchFamily="34" charset="0"/>
              </a:rPr>
              <a:t>DEL </a:t>
            </a:r>
            <a:r>
              <a:rPr lang="es-ES" sz="2800" b="1" dirty="0">
                <a:latin typeface="Agency FB" pitchFamily="34" charset="0"/>
              </a:rPr>
              <a:t>AIRE. </a:t>
            </a:r>
            <a:r>
              <a:rPr lang="es-ES" sz="2800" b="1" dirty="0" smtClean="0">
                <a:latin typeface="Agency FB" pitchFamily="34" charset="0"/>
              </a:rPr>
              <a:t>La NEUMÁTICA</a:t>
            </a:r>
            <a:endParaRPr lang="es-ES" sz="2800" b="1" dirty="0">
              <a:latin typeface="Agency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43" y="4365104"/>
            <a:ext cx="5397500" cy="12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4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5661248"/>
            <a:ext cx="7776864" cy="637885"/>
          </a:xfrm>
          <a:blipFill>
            <a:blip r:embed="rId2"/>
            <a:tile tx="0" ty="0" sx="100000" sy="100000" flip="none" algn="tl"/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s-ES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SESIONES. EN EL SEGUNDO TRIMESTRE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681570913"/>
              </p:ext>
            </p:extLst>
          </p:nvPr>
        </p:nvGraphicFramePr>
        <p:xfrm>
          <a:off x="1115616" y="1425936"/>
          <a:ext cx="6912768" cy="358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5"/>
          </a:xfrm>
        </p:spPr>
        <p:txBody>
          <a:bodyPr>
            <a:normAutofit/>
          </a:bodyPr>
          <a:lstStyle/>
          <a:p>
            <a:pPr algn="l"/>
            <a:r>
              <a:rPr lang="es-ES" sz="1400" b="1" dirty="0" smtClean="0"/>
              <a:t>ACTIVIDADES. SECUENCIACIÓN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15986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550883"/>
            <a:ext cx="6965245" cy="523185"/>
          </a:xfrm>
        </p:spPr>
        <p:txBody>
          <a:bodyPr>
            <a:normAutofit/>
          </a:bodyPr>
          <a:lstStyle/>
          <a:p>
            <a:pPr algn="l"/>
            <a:r>
              <a:rPr lang="es-ES" sz="1400" b="1" dirty="0" smtClean="0"/>
              <a:t>ACTIVIDADES. SECUENCIACIÓN</a:t>
            </a:r>
            <a:endParaRPr lang="es-ES" sz="1400" b="1" dirty="0"/>
          </a:p>
        </p:txBody>
      </p:sp>
      <p:sp>
        <p:nvSpPr>
          <p:cNvPr id="9" name="8 Estrella de 8 puntas"/>
          <p:cNvSpPr/>
          <p:nvPr/>
        </p:nvSpPr>
        <p:spPr>
          <a:xfrm>
            <a:off x="3275856" y="2615208"/>
            <a:ext cx="2279104" cy="2037928"/>
          </a:xfrm>
          <a:prstGeom prst="star8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 ACTIVIDAD </a:t>
            </a:r>
            <a:r>
              <a:rPr lang="es-ES" sz="2800" b="1" dirty="0" smtClean="0"/>
              <a:t>Nº 1</a:t>
            </a:r>
            <a:r>
              <a:rPr lang="es-ES" sz="2000" b="1" dirty="0" smtClean="0"/>
              <a:t> </a:t>
            </a:r>
          </a:p>
          <a:p>
            <a:pPr algn="ctr"/>
            <a:r>
              <a:rPr lang="es-ES" sz="2000" b="1" dirty="0" smtClean="0"/>
              <a:t>1 SESIÓN</a:t>
            </a:r>
            <a:endParaRPr lang="es-ES" sz="2000" b="1" dirty="0"/>
          </a:p>
        </p:txBody>
      </p:sp>
      <p:sp>
        <p:nvSpPr>
          <p:cNvPr id="4" name="3 Llamada de flecha a la izquierda"/>
          <p:cNvSpPr/>
          <p:nvPr/>
        </p:nvSpPr>
        <p:spPr>
          <a:xfrm>
            <a:off x="5565440" y="2204864"/>
            <a:ext cx="2750976" cy="2725452"/>
          </a:xfrm>
          <a:prstGeom prst="leftArrowCallout">
            <a:avLst>
              <a:gd name="adj1" fmla="val 4455"/>
              <a:gd name="adj2" fmla="val 8691"/>
              <a:gd name="adj3" fmla="val 16203"/>
              <a:gd name="adj4" fmla="val 64977"/>
            </a:avLst>
          </a:prstGeom>
          <a:solidFill>
            <a:schemeClr val="bg2">
              <a:lumMod val="2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Metodología: COLECTIVO</a:t>
            </a:r>
          </a:p>
          <a:p>
            <a:pPr algn="ctr"/>
            <a:r>
              <a:rPr lang="es-ES" dirty="0" smtClean="0"/>
              <a:t>DINÁMICA</a:t>
            </a:r>
          </a:p>
          <a:p>
            <a:pPr algn="ctr"/>
            <a:r>
              <a:rPr lang="es-ES" dirty="0" smtClean="0"/>
              <a:t>PUESTA EN COMÚN</a:t>
            </a:r>
          </a:p>
          <a:p>
            <a:pPr algn="ctr"/>
            <a:r>
              <a:rPr lang="es-ES" dirty="0" smtClean="0"/>
              <a:t>EXPOSITIVA-PARTICIPATIVA.</a:t>
            </a:r>
          </a:p>
          <a:p>
            <a:pPr algn="ctr"/>
            <a:r>
              <a:rPr lang="es-ES" dirty="0" smtClean="0"/>
              <a:t>ENTREGA DE MATERIAL </a:t>
            </a:r>
            <a:endParaRPr lang="es-ES" dirty="0"/>
          </a:p>
        </p:txBody>
      </p:sp>
      <p:sp>
        <p:nvSpPr>
          <p:cNvPr id="11" name="10 Llamada de flecha hacia abajo"/>
          <p:cNvSpPr/>
          <p:nvPr/>
        </p:nvSpPr>
        <p:spPr>
          <a:xfrm>
            <a:off x="2327176" y="985044"/>
            <a:ext cx="4176464" cy="1507852"/>
          </a:xfrm>
          <a:prstGeom prst="downArrowCallout">
            <a:avLst>
              <a:gd name="adj1" fmla="val 7259"/>
              <a:gd name="adj2" fmla="val 14230"/>
              <a:gd name="adj3" fmla="val 25000"/>
              <a:gd name="adj4" fmla="val 6497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Objetivo: CONOCER LOS PRINCIPALES ELEMENTOS DE LA NEUMÁTICA</a:t>
            </a:r>
            <a:endParaRPr lang="es-ES" dirty="0"/>
          </a:p>
        </p:txBody>
      </p:sp>
      <p:sp>
        <p:nvSpPr>
          <p:cNvPr id="12" name="11 Llamada de flecha a la derecha"/>
          <p:cNvSpPr/>
          <p:nvPr/>
        </p:nvSpPr>
        <p:spPr>
          <a:xfrm>
            <a:off x="899592" y="2204864"/>
            <a:ext cx="2376264" cy="2725452"/>
          </a:xfrm>
          <a:prstGeom prst="rightArrowCallout">
            <a:avLst>
              <a:gd name="adj1" fmla="val 4411"/>
              <a:gd name="adj2" fmla="val 10356"/>
              <a:gd name="adj3" fmla="val 17092"/>
              <a:gd name="adj4" fmla="val 64977"/>
            </a:avLst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Contenidos:</a:t>
            </a:r>
          </a:p>
          <a:p>
            <a:pPr algn="ctr"/>
            <a:r>
              <a:rPr lang="es-ES" dirty="0" smtClean="0"/>
              <a:t>ANALIZAMOS ¿QUÉ SABES?</a:t>
            </a:r>
          </a:p>
          <a:p>
            <a:pPr algn="ctr"/>
            <a:r>
              <a:rPr lang="es-ES" dirty="0" smtClean="0"/>
              <a:t>¿CREES QUE PODEMOS USAR AIRE PARA MOVER GRANDES MÁQUINAS?........</a:t>
            </a:r>
            <a:endParaRPr lang="es-ES" dirty="0"/>
          </a:p>
        </p:txBody>
      </p:sp>
      <p:sp>
        <p:nvSpPr>
          <p:cNvPr id="13" name="12 Llamada de flecha hacia arriba"/>
          <p:cNvSpPr/>
          <p:nvPr/>
        </p:nvSpPr>
        <p:spPr>
          <a:xfrm>
            <a:off x="2327176" y="4725144"/>
            <a:ext cx="4176464" cy="1368152"/>
          </a:xfrm>
          <a:prstGeom prst="upArrowCallout">
            <a:avLst>
              <a:gd name="adj1" fmla="val 7363"/>
              <a:gd name="adj2" fmla="val 16181"/>
              <a:gd name="adj3" fmla="val 25000"/>
              <a:gd name="adj4" fmla="val 6497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Criterio de evaluación:</a:t>
            </a:r>
          </a:p>
          <a:p>
            <a:pPr algn="ctr"/>
            <a:r>
              <a:rPr lang="es-ES" dirty="0" smtClean="0"/>
              <a:t>¿IDENTIFICA LOS PRINCIPALES ELEMENTOS DE LA NEUMÁTICA?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882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550883"/>
            <a:ext cx="6965245" cy="523185"/>
          </a:xfrm>
        </p:spPr>
        <p:txBody>
          <a:bodyPr>
            <a:normAutofit/>
          </a:bodyPr>
          <a:lstStyle/>
          <a:p>
            <a:pPr algn="l"/>
            <a:r>
              <a:rPr lang="es-ES" sz="1400" b="1" dirty="0" smtClean="0"/>
              <a:t>ACTIVIDADES. SECUENCIACIÓN</a:t>
            </a:r>
            <a:endParaRPr lang="es-ES" sz="1400" b="1" dirty="0"/>
          </a:p>
        </p:txBody>
      </p:sp>
      <p:sp>
        <p:nvSpPr>
          <p:cNvPr id="9" name="8 Estrella de 8 puntas"/>
          <p:cNvSpPr/>
          <p:nvPr/>
        </p:nvSpPr>
        <p:spPr>
          <a:xfrm>
            <a:off x="3275856" y="2615208"/>
            <a:ext cx="2279104" cy="2037928"/>
          </a:xfrm>
          <a:prstGeom prst="star8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 ACTIVIDAD </a:t>
            </a:r>
            <a:r>
              <a:rPr lang="es-ES" sz="2800" b="1" dirty="0" smtClean="0"/>
              <a:t>Nº 2</a:t>
            </a:r>
            <a:endParaRPr lang="es-ES" sz="2000" b="1" dirty="0" smtClean="0"/>
          </a:p>
          <a:p>
            <a:pPr algn="ctr"/>
            <a:r>
              <a:rPr lang="es-ES" sz="2000" b="1" dirty="0"/>
              <a:t>2</a:t>
            </a:r>
            <a:r>
              <a:rPr lang="es-ES" sz="2000" b="1" dirty="0" smtClean="0"/>
              <a:t> sesiones</a:t>
            </a:r>
            <a:endParaRPr lang="es-ES" sz="2000" b="1" dirty="0"/>
          </a:p>
        </p:txBody>
      </p:sp>
      <p:sp>
        <p:nvSpPr>
          <p:cNvPr id="4" name="3 Llamada de flecha a la izquierda"/>
          <p:cNvSpPr/>
          <p:nvPr/>
        </p:nvSpPr>
        <p:spPr>
          <a:xfrm>
            <a:off x="5565440" y="2204864"/>
            <a:ext cx="2750976" cy="2725452"/>
          </a:xfrm>
          <a:prstGeom prst="leftArrowCallout">
            <a:avLst>
              <a:gd name="adj1" fmla="val 4455"/>
              <a:gd name="adj2" fmla="val 8691"/>
              <a:gd name="adj3" fmla="val 16203"/>
              <a:gd name="adj4" fmla="val 64977"/>
            </a:avLst>
          </a:prstGeom>
          <a:solidFill>
            <a:schemeClr val="bg2">
              <a:lumMod val="2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Metodología: COLECTIVO</a:t>
            </a:r>
          </a:p>
          <a:p>
            <a:pPr algn="ctr"/>
            <a:r>
              <a:rPr lang="es-ES" dirty="0" smtClean="0"/>
              <a:t>EXPOSITIVA</a:t>
            </a:r>
          </a:p>
          <a:p>
            <a:pPr algn="ctr"/>
            <a:r>
              <a:rPr lang="es-ES" dirty="0"/>
              <a:t> </a:t>
            </a:r>
            <a:endParaRPr lang="es-ES" dirty="0" smtClean="0"/>
          </a:p>
          <a:p>
            <a:pPr algn="ctr"/>
            <a:r>
              <a:rPr lang="es-ES" dirty="0" smtClean="0"/>
              <a:t>P.G. PARTICIPATIVA.</a:t>
            </a:r>
          </a:p>
          <a:p>
            <a:pPr algn="ctr"/>
            <a:r>
              <a:rPr lang="es-ES" dirty="0" smtClean="0"/>
              <a:t>BÚSQUEDA DE INF. Y SOL. DE PROBLEMAS</a:t>
            </a:r>
            <a:endParaRPr lang="es-ES" dirty="0"/>
          </a:p>
        </p:txBody>
      </p:sp>
      <p:sp>
        <p:nvSpPr>
          <p:cNvPr id="11" name="10 Llamada de flecha hacia abajo"/>
          <p:cNvSpPr/>
          <p:nvPr/>
        </p:nvSpPr>
        <p:spPr>
          <a:xfrm>
            <a:off x="2327176" y="985044"/>
            <a:ext cx="4176464" cy="1507852"/>
          </a:xfrm>
          <a:prstGeom prst="downArrowCallout">
            <a:avLst>
              <a:gd name="adj1" fmla="val 7259"/>
              <a:gd name="adj2" fmla="val 14230"/>
              <a:gd name="adj3" fmla="val 25000"/>
              <a:gd name="adj4" fmla="val 6497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Objetivo: SABER CUÁLES SON LOS PRINCIPIOS FÍSICOS</a:t>
            </a:r>
            <a:endParaRPr lang="es-ES" dirty="0"/>
          </a:p>
        </p:txBody>
      </p:sp>
      <p:sp>
        <p:nvSpPr>
          <p:cNvPr id="12" name="11 Llamada de flecha a la derecha"/>
          <p:cNvSpPr/>
          <p:nvPr/>
        </p:nvSpPr>
        <p:spPr>
          <a:xfrm>
            <a:off x="899592" y="2204864"/>
            <a:ext cx="2376264" cy="2725452"/>
          </a:xfrm>
          <a:prstGeom prst="rightArrowCallout">
            <a:avLst>
              <a:gd name="adj1" fmla="val 4411"/>
              <a:gd name="adj2" fmla="val 10356"/>
              <a:gd name="adj3" fmla="val 17092"/>
              <a:gd name="adj4" fmla="val 64977"/>
            </a:avLst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Contenidos:</a:t>
            </a:r>
          </a:p>
          <a:p>
            <a:pPr algn="ctr"/>
            <a:r>
              <a:rPr lang="es-ES" dirty="0" smtClean="0"/>
              <a:t>CONCEPTOS: PRESIÓN, FUERZA, CAUDAL, POTENCIA .......</a:t>
            </a:r>
          </a:p>
          <a:p>
            <a:pPr algn="ctr"/>
            <a:r>
              <a:rPr lang="es-ES" dirty="0" smtClean="0"/>
              <a:t>EJERCICIOS PROPUESTOS</a:t>
            </a:r>
          </a:p>
          <a:p>
            <a:pPr algn="ctr"/>
            <a:endParaRPr lang="es-ES" dirty="0"/>
          </a:p>
        </p:txBody>
      </p:sp>
      <p:sp>
        <p:nvSpPr>
          <p:cNvPr id="13" name="12 Llamada de flecha hacia arriba"/>
          <p:cNvSpPr/>
          <p:nvPr/>
        </p:nvSpPr>
        <p:spPr>
          <a:xfrm>
            <a:off x="2327176" y="4725144"/>
            <a:ext cx="4176464" cy="1368152"/>
          </a:xfrm>
          <a:prstGeom prst="upArrowCallout">
            <a:avLst>
              <a:gd name="adj1" fmla="val 7363"/>
              <a:gd name="adj2" fmla="val 16181"/>
              <a:gd name="adj3" fmla="val 25000"/>
              <a:gd name="adj4" fmla="val 6497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Criterio de evaluación:</a:t>
            </a:r>
          </a:p>
          <a:p>
            <a:pPr algn="ctr"/>
            <a:r>
              <a:rPr lang="es-ES" dirty="0" smtClean="0"/>
              <a:t>¿CONOCE Y APLICA LOS PRINCIPIOS FÍSICOS ?</a:t>
            </a:r>
            <a:endParaRPr lang="es-ES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6732240" y="3356992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13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154" y="5013176"/>
            <a:ext cx="902438" cy="67079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550883"/>
            <a:ext cx="6965245" cy="523185"/>
          </a:xfrm>
        </p:spPr>
        <p:txBody>
          <a:bodyPr>
            <a:normAutofit/>
          </a:bodyPr>
          <a:lstStyle/>
          <a:p>
            <a:pPr algn="l"/>
            <a:r>
              <a:rPr lang="es-ES" sz="1400" b="1" dirty="0" smtClean="0"/>
              <a:t>ACTIVIDADES. SECUENCIACIÓN</a:t>
            </a:r>
            <a:endParaRPr lang="es-ES" sz="1400" b="1" dirty="0"/>
          </a:p>
        </p:txBody>
      </p:sp>
      <p:sp>
        <p:nvSpPr>
          <p:cNvPr id="9" name="8 Estrella de 8 puntas"/>
          <p:cNvSpPr/>
          <p:nvPr/>
        </p:nvSpPr>
        <p:spPr>
          <a:xfrm>
            <a:off x="3275856" y="2615208"/>
            <a:ext cx="2279104" cy="2037928"/>
          </a:xfrm>
          <a:prstGeom prst="star8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 ACTIVIDAD </a:t>
            </a:r>
            <a:r>
              <a:rPr lang="es-ES" sz="2800" b="1" dirty="0" smtClean="0"/>
              <a:t>Nº 3</a:t>
            </a:r>
            <a:endParaRPr lang="es-ES" sz="2000" b="1" dirty="0" smtClean="0"/>
          </a:p>
          <a:p>
            <a:pPr algn="ctr"/>
            <a:r>
              <a:rPr lang="es-ES" sz="2000" b="1" dirty="0"/>
              <a:t>2</a:t>
            </a:r>
            <a:r>
              <a:rPr lang="es-ES" sz="2000" b="1" dirty="0" smtClean="0"/>
              <a:t> sesiones</a:t>
            </a:r>
            <a:endParaRPr lang="es-ES" sz="2000" b="1" dirty="0"/>
          </a:p>
        </p:txBody>
      </p:sp>
      <p:sp>
        <p:nvSpPr>
          <p:cNvPr id="4" name="3 Llamada de flecha a la izquierda"/>
          <p:cNvSpPr/>
          <p:nvPr/>
        </p:nvSpPr>
        <p:spPr>
          <a:xfrm>
            <a:off x="5565440" y="2204864"/>
            <a:ext cx="2750976" cy="2725452"/>
          </a:xfrm>
          <a:prstGeom prst="leftArrowCallout">
            <a:avLst>
              <a:gd name="adj1" fmla="val 4455"/>
              <a:gd name="adj2" fmla="val 8691"/>
              <a:gd name="adj3" fmla="val 16203"/>
              <a:gd name="adj4" fmla="val 64977"/>
            </a:avLst>
          </a:prstGeom>
          <a:solidFill>
            <a:schemeClr val="bg2">
              <a:lumMod val="2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Metodología: COLECTIVO</a:t>
            </a:r>
          </a:p>
          <a:p>
            <a:pPr algn="ctr"/>
            <a:r>
              <a:rPr lang="es-ES" dirty="0" smtClean="0"/>
              <a:t>EXPOSITIVA</a:t>
            </a:r>
          </a:p>
          <a:p>
            <a:pPr algn="ctr"/>
            <a:r>
              <a:rPr lang="es-ES" dirty="0"/>
              <a:t> </a:t>
            </a:r>
            <a:endParaRPr lang="es-ES" dirty="0" smtClean="0"/>
          </a:p>
          <a:p>
            <a:pPr algn="ctr"/>
            <a:r>
              <a:rPr lang="es-ES" dirty="0" smtClean="0"/>
              <a:t>P.G. PARTICIPATIVA.</a:t>
            </a:r>
          </a:p>
          <a:p>
            <a:pPr algn="ctr"/>
            <a:r>
              <a:rPr lang="es-ES" dirty="0" smtClean="0"/>
              <a:t>ANÁLISIS DE CIRCUITOS.  EJEMPLOS PRÁCTICOS</a:t>
            </a:r>
            <a:endParaRPr lang="es-ES" dirty="0"/>
          </a:p>
        </p:txBody>
      </p:sp>
      <p:sp>
        <p:nvSpPr>
          <p:cNvPr id="11" name="10 Llamada de flecha hacia abajo"/>
          <p:cNvSpPr/>
          <p:nvPr/>
        </p:nvSpPr>
        <p:spPr>
          <a:xfrm>
            <a:off x="2327176" y="985044"/>
            <a:ext cx="4176464" cy="1507852"/>
          </a:xfrm>
          <a:prstGeom prst="downArrowCallout">
            <a:avLst>
              <a:gd name="adj1" fmla="val 7259"/>
              <a:gd name="adj2" fmla="val 14230"/>
              <a:gd name="adj3" fmla="val 25000"/>
              <a:gd name="adj4" fmla="val 6497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Objetivo: CONOCER, ANALIZAR EJEMPLOS Y APLICACIONES. BUSCAR, LEER, INTERPRETAR INFORMAC.</a:t>
            </a:r>
            <a:endParaRPr lang="es-ES" dirty="0"/>
          </a:p>
        </p:txBody>
      </p:sp>
      <p:sp>
        <p:nvSpPr>
          <p:cNvPr id="12" name="11 Llamada de flecha a la derecha"/>
          <p:cNvSpPr/>
          <p:nvPr/>
        </p:nvSpPr>
        <p:spPr>
          <a:xfrm>
            <a:off x="899592" y="2204864"/>
            <a:ext cx="2376264" cy="2725452"/>
          </a:xfrm>
          <a:prstGeom prst="rightArrowCallout">
            <a:avLst>
              <a:gd name="adj1" fmla="val 4411"/>
              <a:gd name="adj2" fmla="val 10356"/>
              <a:gd name="adj3" fmla="val 17092"/>
              <a:gd name="adj4" fmla="val 64977"/>
            </a:avLst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r>
              <a:rPr lang="es-ES" dirty="0" smtClean="0"/>
              <a:t>Contenidos:</a:t>
            </a:r>
          </a:p>
          <a:p>
            <a:pPr algn="ctr"/>
            <a:r>
              <a:rPr lang="es-ES" dirty="0" smtClean="0"/>
              <a:t>CIRCUITOS SIMPLES</a:t>
            </a:r>
          </a:p>
          <a:p>
            <a:pPr algn="ctr"/>
            <a:r>
              <a:rPr lang="es-ES" dirty="0" smtClean="0"/>
              <a:t>.......</a:t>
            </a:r>
          </a:p>
          <a:p>
            <a:pPr algn="ctr"/>
            <a:r>
              <a:rPr lang="es-ES" dirty="0" smtClean="0"/>
              <a:t>ANÁLISIS Y BÚSQUEDA DE INFORMAC. EXPOSICIÓN</a:t>
            </a:r>
          </a:p>
          <a:p>
            <a:pPr algn="ctr"/>
            <a:endParaRPr lang="es-ES" dirty="0" smtClean="0"/>
          </a:p>
          <a:p>
            <a:pPr algn="ctr"/>
            <a:endParaRPr lang="es-ES" dirty="0"/>
          </a:p>
        </p:txBody>
      </p:sp>
      <p:sp>
        <p:nvSpPr>
          <p:cNvPr id="13" name="12 Llamada de flecha hacia arriba"/>
          <p:cNvSpPr/>
          <p:nvPr/>
        </p:nvSpPr>
        <p:spPr>
          <a:xfrm>
            <a:off x="2339752" y="4725144"/>
            <a:ext cx="4176464" cy="1468090"/>
          </a:xfrm>
          <a:prstGeom prst="upArrowCallout">
            <a:avLst>
              <a:gd name="adj1" fmla="val 7363"/>
              <a:gd name="adj2" fmla="val 16181"/>
              <a:gd name="adj3" fmla="val 25000"/>
              <a:gd name="adj4" fmla="val 6497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Criterio de evaluación:</a:t>
            </a:r>
          </a:p>
          <a:p>
            <a:pPr algn="ctr"/>
            <a:r>
              <a:rPr lang="es-ES" sz="1600" dirty="0" smtClean="0"/>
              <a:t>¿CONOCE LOS ELEMENTOS? ¿ENTIENDE APLICACIONES? ¿USA CORRECTAMENTE LA INFORMACIÓN?..</a:t>
            </a:r>
            <a:endParaRPr lang="es-ES" sz="1600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6732240" y="3212976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941205"/>
            <a:ext cx="1376472" cy="105059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03" y="5877272"/>
            <a:ext cx="681370" cy="51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7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550883"/>
            <a:ext cx="6965245" cy="523185"/>
          </a:xfrm>
        </p:spPr>
        <p:txBody>
          <a:bodyPr>
            <a:normAutofit/>
          </a:bodyPr>
          <a:lstStyle/>
          <a:p>
            <a:pPr algn="l"/>
            <a:r>
              <a:rPr lang="es-ES" sz="1400" b="1" dirty="0" smtClean="0"/>
              <a:t>ACTIVIDADES. SECUENCIACIÓN</a:t>
            </a:r>
            <a:endParaRPr lang="es-ES" sz="1400" b="1" dirty="0"/>
          </a:p>
        </p:txBody>
      </p:sp>
      <p:sp>
        <p:nvSpPr>
          <p:cNvPr id="9" name="8 Estrella de 8 puntas"/>
          <p:cNvSpPr/>
          <p:nvPr/>
        </p:nvSpPr>
        <p:spPr>
          <a:xfrm>
            <a:off x="3275856" y="2615208"/>
            <a:ext cx="2279104" cy="2037928"/>
          </a:xfrm>
          <a:prstGeom prst="star8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 ACTIVIDAD </a:t>
            </a:r>
            <a:r>
              <a:rPr lang="es-ES" sz="2800" b="1" dirty="0" smtClean="0"/>
              <a:t>Nº 4</a:t>
            </a:r>
            <a:endParaRPr lang="es-ES" sz="2000" b="1" dirty="0" smtClean="0"/>
          </a:p>
          <a:p>
            <a:pPr algn="ctr"/>
            <a:r>
              <a:rPr lang="es-ES" sz="2000" b="1" dirty="0" smtClean="0"/>
              <a:t>1 sesión</a:t>
            </a:r>
            <a:endParaRPr lang="es-ES" sz="2000" b="1" dirty="0"/>
          </a:p>
        </p:txBody>
      </p:sp>
      <p:sp>
        <p:nvSpPr>
          <p:cNvPr id="4" name="3 Llamada de flecha a la izquierda"/>
          <p:cNvSpPr/>
          <p:nvPr/>
        </p:nvSpPr>
        <p:spPr>
          <a:xfrm>
            <a:off x="5565440" y="2204864"/>
            <a:ext cx="2750976" cy="2725452"/>
          </a:xfrm>
          <a:prstGeom prst="leftArrowCallout">
            <a:avLst>
              <a:gd name="adj1" fmla="val 4455"/>
              <a:gd name="adj2" fmla="val 8691"/>
              <a:gd name="adj3" fmla="val 16203"/>
              <a:gd name="adj4" fmla="val 64977"/>
            </a:avLst>
          </a:prstGeom>
          <a:solidFill>
            <a:schemeClr val="bg2">
              <a:lumMod val="2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Metodología: P.G.</a:t>
            </a:r>
          </a:p>
          <a:p>
            <a:pPr algn="ctr"/>
            <a:r>
              <a:rPr lang="es-ES" dirty="0" smtClean="0"/>
              <a:t>ACTIVA, PARTICIPATIVA.</a:t>
            </a:r>
          </a:p>
          <a:p>
            <a:pPr algn="ctr"/>
            <a:r>
              <a:rPr lang="es-ES" dirty="0"/>
              <a:t> </a:t>
            </a:r>
            <a:endParaRPr lang="es-ES" dirty="0" smtClean="0"/>
          </a:p>
          <a:p>
            <a:pPr algn="ctr"/>
            <a:r>
              <a:rPr lang="es-ES" dirty="0" smtClean="0"/>
              <a:t>USO DEL SOFTWARE</a:t>
            </a:r>
          </a:p>
          <a:p>
            <a:pPr algn="ctr"/>
            <a:endParaRPr lang="es-ES" dirty="0"/>
          </a:p>
        </p:txBody>
      </p:sp>
      <p:sp>
        <p:nvSpPr>
          <p:cNvPr id="11" name="10 Llamada de flecha hacia abajo"/>
          <p:cNvSpPr/>
          <p:nvPr/>
        </p:nvSpPr>
        <p:spPr>
          <a:xfrm>
            <a:off x="2327176" y="985044"/>
            <a:ext cx="4176464" cy="1507852"/>
          </a:xfrm>
          <a:prstGeom prst="downArrowCallout">
            <a:avLst>
              <a:gd name="adj1" fmla="val 7259"/>
              <a:gd name="adj2" fmla="val 14230"/>
              <a:gd name="adj3" fmla="val 25000"/>
              <a:gd name="adj4" fmla="val 6497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Objetivo: IDENTIFICAR ELEMENTOS Y FUNCIONES, REPRESENTAR GRÁFICAMENTE</a:t>
            </a:r>
            <a:endParaRPr lang="es-ES" dirty="0"/>
          </a:p>
        </p:txBody>
      </p:sp>
      <p:sp>
        <p:nvSpPr>
          <p:cNvPr id="12" name="11 Llamada de flecha a la derecha"/>
          <p:cNvSpPr/>
          <p:nvPr/>
        </p:nvSpPr>
        <p:spPr>
          <a:xfrm>
            <a:off x="899592" y="2204864"/>
            <a:ext cx="2376264" cy="2725452"/>
          </a:xfrm>
          <a:prstGeom prst="rightArrowCallout">
            <a:avLst>
              <a:gd name="adj1" fmla="val 4411"/>
              <a:gd name="adj2" fmla="val 10356"/>
              <a:gd name="adj3" fmla="val 17092"/>
              <a:gd name="adj4" fmla="val 64977"/>
            </a:avLst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r>
              <a:rPr lang="es-ES" dirty="0" smtClean="0"/>
              <a:t>Contenidos:</a:t>
            </a:r>
          </a:p>
          <a:p>
            <a:pPr algn="ctr"/>
            <a:r>
              <a:rPr lang="es-ES" dirty="0" smtClean="0"/>
              <a:t>CIRCUITO TIPO</a:t>
            </a:r>
          </a:p>
          <a:p>
            <a:pPr algn="ctr"/>
            <a:r>
              <a:rPr lang="es-ES" dirty="0" smtClean="0"/>
              <a:t>DISEÑO EN ORDENADOR</a:t>
            </a:r>
          </a:p>
          <a:p>
            <a:pPr algn="ctr"/>
            <a:endParaRPr lang="es-ES" dirty="0"/>
          </a:p>
        </p:txBody>
      </p:sp>
      <p:sp>
        <p:nvSpPr>
          <p:cNvPr id="13" name="12 Llamada de flecha hacia arriba"/>
          <p:cNvSpPr/>
          <p:nvPr/>
        </p:nvSpPr>
        <p:spPr>
          <a:xfrm>
            <a:off x="2339752" y="4725144"/>
            <a:ext cx="4176464" cy="1368152"/>
          </a:xfrm>
          <a:prstGeom prst="upArrowCallout">
            <a:avLst>
              <a:gd name="adj1" fmla="val 7363"/>
              <a:gd name="adj2" fmla="val 16181"/>
              <a:gd name="adj3" fmla="val 25000"/>
              <a:gd name="adj4" fmla="val 6497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Criterio de evaluación:</a:t>
            </a:r>
          </a:p>
          <a:p>
            <a:pPr algn="ctr"/>
            <a:r>
              <a:rPr lang="es-ES" dirty="0" smtClean="0"/>
              <a:t>¿REPRESENTA GRÁFICAMENTE UN CIRCUITO CON EL SOFTWARE?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326856" y="4560984"/>
            <a:ext cx="3024336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 w="50800" cmpd="thickThin"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ankGothic Lt BT" pitchFamily="34" charset="0"/>
              </a:rPr>
              <a:t>CONSTRUNEUMÁTICA</a:t>
            </a:r>
            <a:endParaRPr lang="es-ES" b="1" dirty="0">
              <a:solidFill>
                <a:schemeClr val="bg1"/>
              </a:solidFill>
              <a:latin typeface="BankGothic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1" grpId="0" animBg="1"/>
      <p:bldP spid="12" grpId="0" animBg="1"/>
      <p:bldP spid="1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550883"/>
            <a:ext cx="6965245" cy="523185"/>
          </a:xfrm>
        </p:spPr>
        <p:txBody>
          <a:bodyPr>
            <a:normAutofit/>
          </a:bodyPr>
          <a:lstStyle/>
          <a:p>
            <a:pPr algn="l"/>
            <a:r>
              <a:rPr lang="es-ES" sz="1400" b="1" dirty="0" smtClean="0"/>
              <a:t>ACTIVIDADES. SECUENCIACIÓN</a:t>
            </a:r>
            <a:endParaRPr lang="es-ES" sz="1400" b="1" dirty="0"/>
          </a:p>
        </p:txBody>
      </p:sp>
      <p:sp>
        <p:nvSpPr>
          <p:cNvPr id="9" name="8 Estrella de 8 puntas"/>
          <p:cNvSpPr/>
          <p:nvPr/>
        </p:nvSpPr>
        <p:spPr>
          <a:xfrm>
            <a:off x="3275856" y="2615208"/>
            <a:ext cx="2279104" cy="2037928"/>
          </a:xfrm>
          <a:prstGeom prst="star8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 ACTIVIDAD </a:t>
            </a:r>
            <a:r>
              <a:rPr lang="es-ES" sz="2800" b="1" dirty="0" smtClean="0"/>
              <a:t>Nº 5</a:t>
            </a:r>
            <a:endParaRPr lang="es-ES" sz="2000" b="1" dirty="0" smtClean="0"/>
          </a:p>
          <a:p>
            <a:pPr algn="ctr"/>
            <a:r>
              <a:rPr lang="es-ES" sz="2000" b="1" dirty="0"/>
              <a:t>2</a:t>
            </a:r>
            <a:r>
              <a:rPr lang="es-ES" sz="2000" b="1" dirty="0" smtClean="0"/>
              <a:t> sesiones</a:t>
            </a:r>
            <a:endParaRPr lang="es-ES" sz="2000" b="1" dirty="0"/>
          </a:p>
        </p:txBody>
      </p:sp>
      <p:sp>
        <p:nvSpPr>
          <p:cNvPr id="4" name="3 Llamada de flecha a la izquierda"/>
          <p:cNvSpPr/>
          <p:nvPr/>
        </p:nvSpPr>
        <p:spPr>
          <a:xfrm>
            <a:off x="5565440" y="2204864"/>
            <a:ext cx="2750976" cy="2725452"/>
          </a:xfrm>
          <a:prstGeom prst="leftArrowCallout">
            <a:avLst>
              <a:gd name="adj1" fmla="val 4455"/>
              <a:gd name="adj2" fmla="val 8691"/>
              <a:gd name="adj3" fmla="val 16203"/>
              <a:gd name="adj4" fmla="val 64977"/>
            </a:avLst>
          </a:prstGeom>
          <a:solidFill>
            <a:schemeClr val="bg2">
              <a:lumMod val="2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Metodología: P.G.PAREJAS</a:t>
            </a:r>
          </a:p>
          <a:p>
            <a:pPr algn="ctr"/>
            <a:r>
              <a:rPr lang="es-ES" dirty="0" smtClean="0"/>
              <a:t>ACTIVA, PARTICIPATIVA.</a:t>
            </a:r>
          </a:p>
          <a:p>
            <a:pPr algn="ctr"/>
            <a:r>
              <a:rPr lang="es-ES" dirty="0"/>
              <a:t> </a:t>
            </a:r>
            <a:endParaRPr lang="es-ES" dirty="0" smtClean="0"/>
          </a:p>
          <a:p>
            <a:pPr algn="ctr"/>
            <a:r>
              <a:rPr lang="es-ES" dirty="0" smtClean="0"/>
              <a:t>PROYECTO</a:t>
            </a:r>
          </a:p>
          <a:p>
            <a:pPr algn="ctr"/>
            <a:r>
              <a:rPr lang="es-ES" sz="2000" b="1" dirty="0" smtClean="0"/>
              <a:t>MOVER UN PORTÓN</a:t>
            </a:r>
          </a:p>
          <a:p>
            <a:pPr algn="ctr"/>
            <a:endParaRPr lang="es-ES" dirty="0"/>
          </a:p>
        </p:txBody>
      </p:sp>
      <p:sp>
        <p:nvSpPr>
          <p:cNvPr id="11" name="10 Llamada de flecha hacia abajo"/>
          <p:cNvSpPr/>
          <p:nvPr/>
        </p:nvSpPr>
        <p:spPr>
          <a:xfrm>
            <a:off x="2327176" y="985044"/>
            <a:ext cx="4176464" cy="1507852"/>
          </a:xfrm>
          <a:prstGeom prst="downArrowCallout">
            <a:avLst>
              <a:gd name="adj1" fmla="val 7259"/>
              <a:gd name="adj2" fmla="val 14230"/>
              <a:gd name="adj3" fmla="val 25000"/>
              <a:gd name="adj4" fmla="val 6497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Objetivo: REPRESENTAR LOS RESULTADOS EN UN DOC. MANTENER ACTITUD  RESPONS. Y PARTICIPATIVA</a:t>
            </a:r>
            <a:endParaRPr lang="es-ES" dirty="0"/>
          </a:p>
        </p:txBody>
      </p:sp>
      <p:sp>
        <p:nvSpPr>
          <p:cNvPr id="12" name="11 Llamada de flecha a la derecha"/>
          <p:cNvSpPr/>
          <p:nvPr/>
        </p:nvSpPr>
        <p:spPr>
          <a:xfrm>
            <a:off x="899592" y="2204864"/>
            <a:ext cx="2376264" cy="2725452"/>
          </a:xfrm>
          <a:prstGeom prst="rightArrowCallout">
            <a:avLst>
              <a:gd name="adj1" fmla="val 4411"/>
              <a:gd name="adj2" fmla="val 10356"/>
              <a:gd name="adj3" fmla="val 17092"/>
              <a:gd name="adj4" fmla="val 64977"/>
            </a:avLst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r>
              <a:rPr lang="es-ES" dirty="0" smtClean="0"/>
              <a:t>Contenidos:</a:t>
            </a:r>
          </a:p>
          <a:p>
            <a:pPr algn="ctr"/>
            <a:r>
              <a:rPr lang="es-ES" dirty="0" smtClean="0"/>
              <a:t>REDACCIÓN PROYECTO:</a:t>
            </a:r>
          </a:p>
          <a:p>
            <a:pPr algn="ctr"/>
            <a:r>
              <a:rPr lang="es-ES" dirty="0" smtClean="0"/>
              <a:t>ALCANCE</a:t>
            </a:r>
          </a:p>
          <a:p>
            <a:pPr algn="ctr"/>
            <a:r>
              <a:rPr lang="es-ES" dirty="0" smtClean="0"/>
              <a:t>OBJETO</a:t>
            </a:r>
          </a:p>
          <a:p>
            <a:pPr algn="ctr"/>
            <a:r>
              <a:rPr lang="es-ES" dirty="0" smtClean="0"/>
              <a:t>MATERIALES</a:t>
            </a:r>
          </a:p>
          <a:p>
            <a:pPr algn="ctr"/>
            <a:r>
              <a:rPr lang="es-ES" dirty="0" smtClean="0"/>
              <a:t>PLANOS</a:t>
            </a:r>
          </a:p>
          <a:p>
            <a:pPr algn="ctr"/>
            <a:r>
              <a:rPr lang="es-ES" dirty="0" smtClean="0"/>
              <a:t>CIRCUITO</a:t>
            </a:r>
          </a:p>
          <a:p>
            <a:pPr algn="ctr"/>
            <a:r>
              <a:rPr lang="es-ES" dirty="0" smtClean="0"/>
              <a:t>PRESUP.</a:t>
            </a:r>
          </a:p>
          <a:p>
            <a:pPr algn="ctr"/>
            <a:endParaRPr lang="es-ES" dirty="0" smtClean="0"/>
          </a:p>
          <a:p>
            <a:pPr algn="ctr"/>
            <a:endParaRPr lang="es-ES" dirty="0"/>
          </a:p>
        </p:txBody>
      </p:sp>
      <p:sp>
        <p:nvSpPr>
          <p:cNvPr id="13" name="12 Llamada de flecha hacia arriba"/>
          <p:cNvSpPr/>
          <p:nvPr/>
        </p:nvSpPr>
        <p:spPr>
          <a:xfrm>
            <a:off x="2339752" y="4725144"/>
            <a:ext cx="4176464" cy="1368152"/>
          </a:xfrm>
          <a:prstGeom prst="upArrowCallout">
            <a:avLst>
              <a:gd name="adj1" fmla="val 7363"/>
              <a:gd name="adj2" fmla="val 16181"/>
              <a:gd name="adj3" fmla="val 25000"/>
              <a:gd name="adj4" fmla="val 6497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Criterio de evaluación:</a:t>
            </a:r>
          </a:p>
          <a:p>
            <a:pPr algn="ctr"/>
            <a:r>
              <a:rPr lang="es-ES" dirty="0" smtClean="0"/>
              <a:t>¿REPRESENTA LOS RESULTADOS? ¿MANTIENE  ACTITUDES…?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101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550883"/>
            <a:ext cx="6965245" cy="523185"/>
          </a:xfrm>
        </p:spPr>
        <p:txBody>
          <a:bodyPr>
            <a:normAutofit/>
          </a:bodyPr>
          <a:lstStyle/>
          <a:p>
            <a:pPr algn="l"/>
            <a:r>
              <a:rPr lang="es-ES" sz="1400" b="1" dirty="0" smtClean="0"/>
              <a:t>ACTIVIDADES. SECUENCIACIÓN</a:t>
            </a:r>
            <a:endParaRPr lang="es-ES" sz="1400" b="1" dirty="0"/>
          </a:p>
        </p:txBody>
      </p:sp>
      <p:sp>
        <p:nvSpPr>
          <p:cNvPr id="9" name="8 Estrella de 8 puntas"/>
          <p:cNvSpPr/>
          <p:nvPr/>
        </p:nvSpPr>
        <p:spPr>
          <a:xfrm>
            <a:off x="3275856" y="2615208"/>
            <a:ext cx="2279104" cy="2037928"/>
          </a:xfrm>
          <a:prstGeom prst="star8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 ACTIVIDAD </a:t>
            </a:r>
            <a:r>
              <a:rPr lang="es-ES" sz="2800" b="1" dirty="0" smtClean="0"/>
              <a:t>Nº 6</a:t>
            </a:r>
            <a:endParaRPr lang="es-ES" sz="2000" b="1" dirty="0" smtClean="0"/>
          </a:p>
          <a:p>
            <a:pPr algn="ctr"/>
            <a:r>
              <a:rPr lang="es-ES" sz="2000" b="1" dirty="0" smtClean="0"/>
              <a:t>4 sesiones</a:t>
            </a:r>
            <a:endParaRPr lang="es-ES" sz="2000" b="1" dirty="0"/>
          </a:p>
        </p:txBody>
      </p:sp>
      <p:sp>
        <p:nvSpPr>
          <p:cNvPr id="4" name="3 Llamada de flecha a la izquierda"/>
          <p:cNvSpPr/>
          <p:nvPr/>
        </p:nvSpPr>
        <p:spPr>
          <a:xfrm>
            <a:off x="5565440" y="2204864"/>
            <a:ext cx="2750976" cy="2725452"/>
          </a:xfrm>
          <a:prstGeom prst="leftArrowCallout">
            <a:avLst>
              <a:gd name="adj1" fmla="val 4455"/>
              <a:gd name="adj2" fmla="val 8691"/>
              <a:gd name="adj3" fmla="val 16203"/>
              <a:gd name="adj4" fmla="val 64977"/>
            </a:avLst>
          </a:prstGeom>
          <a:solidFill>
            <a:schemeClr val="bg2">
              <a:lumMod val="2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Metodología: P.G.PAREJAS</a:t>
            </a:r>
          </a:p>
          <a:p>
            <a:pPr algn="ctr"/>
            <a:r>
              <a:rPr lang="es-ES" dirty="0" smtClean="0"/>
              <a:t>ACTIVA, PARTICIPATIVA.</a:t>
            </a:r>
          </a:p>
          <a:p>
            <a:pPr algn="ctr"/>
            <a:r>
              <a:rPr lang="es-ES" dirty="0"/>
              <a:t> </a:t>
            </a:r>
            <a:endParaRPr lang="es-ES" dirty="0" smtClean="0"/>
          </a:p>
          <a:p>
            <a:pPr algn="ctr"/>
            <a:r>
              <a:rPr lang="es-ES" dirty="0" smtClean="0"/>
              <a:t>PROYECTO</a:t>
            </a:r>
          </a:p>
          <a:p>
            <a:pPr algn="ctr"/>
            <a:r>
              <a:rPr lang="es-ES" sz="2000" b="1" dirty="0" smtClean="0"/>
              <a:t>MOVER UN PORTÓN</a:t>
            </a:r>
          </a:p>
          <a:p>
            <a:pPr algn="ctr"/>
            <a:endParaRPr lang="es-ES" dirty="0"/>
          </a:p>
        </p:txBody>
      </p:sp>
      <p:sp>
        <p:nvSpPr>
          <p:cNvPr id="11" name="10 Llamada de flecha hacia abajo"/>
          <p:cNvSpPr/>
          <p:nvPr/>
        </p:nvSpPr>
        <p:spPr>
          <a:xfrm>
            <a:off x="2327176" y="985044"/>
            <a:ext cx="4176464" cy="1507852"/>
          </a:xfrm>
          <a:prstGeom prst="downArrowCallout">
            <a:avLst>
              <a:gd name="adj1" fmla="val 7259"/>
              <a:gd name="adj2" fmla="val 14230"/>
              <a:gd name="adj3" fmla="val 25000"/>
              <a:gd name="adj4" fmla="val 6497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Objetivo: MANEJAR LAS HERRAMIENTAS Y MATERIALES. MONTAR EL CIRCUITO.</a:t>
            </a:r>
            <a:endParaRPr lang="es-ES" dirty="0"/>
          </a:p>
        </p:txBody>
      </p:sp>
      <p:sp>
        <p:nvSpPr>
          <p:cNvPr id="12" name="11 Llamada de flecha a la derecha"/>
          <p:cNvSpPr/>
          <p:nvPr/>
        </p:nvSpPr>
        <p:spPr>
          <a:xfrm>
            <a:off x="899592" y="2204864"/>
            <a:ext cx="2376264" cy="2725452"/>
          </a:xfrm>
          <a:prstGeom prst="rightArrowCallout">
            <a:avLst>
              <a:gd name="adj1" fmla="val 4411"/>
              <a:gd name="adj2" fmla="val 10356"/>
              <a:gd name="adj3" fmla="val 17092"/>
              <a:gd name="adj4" fmla="val 64977"/>
            </a:avLst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r>
              <a:rPr lang="es-ES" dirty="0" smtClean="0"/>
              <a:t>Contenidos:</a:t>
            </a:r>
          </a:p>
          <a:p>
            <a:pPr algn="ctr"/>
            <a:r>
              <a:rPr lang="es-ES" dirty="0" smtClean="0"/>
              <a:t>CONSTRUC. DEL CIRCUITO</a:t>
            </a:r>
          </a:p>
          <a:p>
            <a:pPr algn="ctr"/>
            <a:endParaRPr lang="es-ES" dirty="0" smtClean="0"/>
          </a:p>
          <a:p>
            <a:pPr algn="ctr"/>
            <a:endParaRPr lang="es-ES" dirty="0"/>
          </a:p>
        </p:txBody>
      </p:sp>
      <p:sp>
        <p:nvSpPr>
          <p:cNvPr id="13" name="12 Llamada de flecha hacia arriba"/>
          <p:cNvSpPr/>
          <p:nvPr/>
        </p:nvSpPr>
        <p:spPr>
          <a:xfrm>
            <a:off x="2339752" y="4725144"/>
            <a:ext cx="4176464" cy="1368152"/>
          </a:xfrm>
          <a:prstGeom prst="upArrowCallout">
            <a:avLst>
              <a:gd name="adj1" fmla="val 7363"/>
              <a:gd name="adj2" fmla="val 16181"/>
              <a:gd name="adj3" fmla="val 25000"/>
              <a:gd name="adj4" fmla="val 6497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Criterio de evaluación:</a:t>
            </a:r>
          </a:p>
          <a:p>
            <a:pPr algn="ctr"/>
            <a:r>
              <a:rPr lang="es-ES" sz="1600" dirty="0" smtClean="0"/>
              <a:t>¿MANEJA LAS HERAMIENTAS ADECUADAMENTE? </a:t>
            </a:r>
          </a:p>
          <a:p>
            <a:pPr algn="ctr"/>
            <a:r>
              <a:rPr lang="es-ES" sz="1600" dirty="0" smtClean="0"/>
              <a:t>¿MONTA EL CIRCUITO A TIEMPO?</a:t>
            </a:r>
            <a:endParaRPr lang="es-ES" sz="16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28" y="4719352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9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550883"/>
            <a:ext cx="6965245" cy="523185"/>
          </a:xfrm>
        </p:spPr>
        <p:txBody>
          <a:bodyPr>
            <a:normAutofit/>
          </a:bodyPr>
          <a:lstStyle/>
          <a:p>
            <a:pPr algn="l"/>
            <a:r>
              <a:rPr lang="es-ES" sz="1400" b="1" dirty="0" smtClean="0"/>
              <a:t>ACTIVIDADES. SECUENCIACIÓN</a:t>
            </a:r>
            <a:endParaRPr lang="es-ES" sz="1400" b="1" dirty="0"/>
          </a:p>
        </p:txBody>
      </p:sp>
      <p:sp>
        <p:nvSpPr>
          <p:cNvPr id="9" name="8 Estrella de 8 puntas"/>
          <p:cNvSpPr/>
          <p:nvPr/>
        </p:nvSpPr>
        <p:spPr>
          <a:xfrm>
            <a:off x="3275856" y="2615208"/>
            <a:ext cx="2279104" cy="2037928"/>
          </a:xfrm>
          <a:prstGeom prst="star8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 ACTIVIDAD </a:t>
            </a:r>
            <a:r>
              <a:rPr lang="es-ES" sz="2800" b="1" dirty="0" smtClean="0"/>
              <a:t>Nº 7</a:t>
            </a:r>
            <a:endParaRPr lang="es-ES" sz="2000" b="1" dirty="0" smtClean="0"/>
          </a:p>
          <a:p>
            <a:pPr algn="ctr"/>
            <a:r>
              <a:rPr lang="es-ES" sz="2000" b="1" dirty="0"/>
              <a:t>1</a:t>
            </a:r>
            <a:r>
              <a:rPr lang="es-ES" sz="2000" b="1" dirty="0" smtClean="0"/>
              <a:t> sesión</a:t>
            </a:r>
            <a:endParaRPr lang="es-ES" sz="2000" b="1" dirty="0"/>
          </a:p>
        </p:txBody>
      </p:sp>
      <p:sp>
        <p:nvSpPr>
          <p:cNvPr id="8" name="7 Llamada de flecha hacia abajo"/>
          <p:cNvSpPr/>
          <p:nvPr/>
        </p:nvSpPr>
        <p:spPr>
          <a:xfrm rot="16200000" flipV="1">
            <a:off x="5220072" y="2831231"/>
            <a:ext cx="2304256" cy="1296144"/>
          </a:xfrm>
          <a:prstGeom prst="downArrowCallou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EVALUACIÓN</a:t>
            </a:r>
            <a:endParaRPr lang="es-ES" sz="2400" b="1" dirty="0"/>
          </a:p>
        </p:txBody>
      </p:sp>
      <p:sp>
        <p:nvSpPr>
          <p:cNvPr id="10" name="9 Llamada de flecha hacia abajo"/>
          <p:cNvSpPr/>
          <p:nvPr/>
        </p:nvSpPr>
        <p:spPr>
          <a:xfrm rot="16200000">
            <a:off x="1320788" y="2842084"/>
            <a:ext cx="2304256" cy="1274440"/>
          </a:xfrm>
          <a:prstGeom prst="downArrowCallou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REFUERZO DE LO  APRENDIDO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18589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792088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>CRITERIOS DE EVALUACIÓN Y CALIFICACIÓN</a:t>
            </a:r>
            <a:endParaRPr lang="es-ES" sz="32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623550136"/>
              </p:ext>
            </p:extLst>
          </p:nvPr>
        </p:nvGraphicFramePr>
        <p:xfrm>
          <a:off x="1187624" y="1340768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158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792088"/>
          </a:xfrm>
        </p:spPr>
        <p:txBody>
          <a:bodyPr>
            <a:normAutofit/>
          </a:bodyPr>
          <a:lstStyle/>
          <a:p>
            <a:r>
              <a:rPr lang="es-ES" sz="3200" dirty="0" smtClean="0"/>
              <a:t>TEMAS TRANSVERSALES</a:t>
            </a:r>
            <a:endParaRPr lang="es-ES" sz="3200" dirty="0"/>
          </a:p>
        </p:txBody>
      </p:sp>
      <p:sp>
        <p:nvSpPr>
          <p:cNvPr id="5" name="4 Rectángulo"/>
          <p:cNvSpPr/>
          <p:nvPr/>
        </p:nvSpPr>
        <p:spPr>
          <a:xfrm rot="17236016">
            <a:off x="-567197" y="2884438"/>
            <a:ext cx="4241995" cy="5040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gency FB" pitchFamily="34" charset="0"/>
              </a:rPr>
              <a:t>ACTIVIDADES DE LECTURA</a:t>
            </a:r>
            <a:endParaRPr lang="es-ES" sz="2800" b="1" dirty="0">
              <a:latin typeface="Agency FB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rot="18430704">
            <a:off x="289839" y="3423766"/>
            <a:ext cx="4241995" cy="5040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gency FB" pitchFamily="34" charset="0"/>
              </a:rPr>
              <a:t>BÚSQUEDA DE INFORMACIÓN</a:t>
            </a:r>
            <a:endParaRPr lang="es-ES" sz="2800" b="1" dirty="0">
              <a:latin typeface="Agency FB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 rot="20879991">
            <a:off x="891299" y="4768520"/>
            <a:ext cx="4241995" cy="5040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gency FB" pitchFamily="34" charset="0"/>
              </a:rPr>
              <a:t>EXPRESIÓN ORAL Y ESCRITA</a:t>
            </a:r>
            <a:endParaRPr lang="es-ES" sz="2800" b="1" dirty="0">
              <a:latin typeface="Agency FB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 rot="437140">
            <a:off x="4361021" y="5510467"/>
            <a:ext cx="4241995" cy="5040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gency FB" pitchFamily="34" charset="0"/>
              </a:rPr>
              <a:t>RESPETO AL MEDIO AMBIENTE</a:t>
            </a:r>
            <a:endParaRPr lang="es-ES" sz="2800" b="1" dirty="0">
              <a:latin typeface="Agency FB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 rot="20546245">
            <a:off x="4920858" y="2695101"/>
            <a:ext cx="4241995" cy="85554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gency FB" pitchFamily="34" charset="0"/>
              </a:rPr>
              <a:t>APLICACIONES DE LA NEUMÁTICA EN LA MEJORA AMBIENTAL. </a:t>
            </a:r>
            <a:endParaRPr lang="es-ES" sz="2800" b="1" dirty="0">
              <a:latin typeface="Agency FB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537" y="3861048"/>
            <a:ext cx="1967316" cy="1498151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 rot="19866306">
            <a:off x="3285057" y="2326047"/>
            <a:ext cx="4241995" cy="8329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gency FB" pitchFamily="34" charset="0"/>
              </a:rPr>
              <a:t>RAZONAR SOBRE FUENTES DE ENERGÍA NO CONTAMINANTES</a:t>
            </a:r>
            <a:endParaRPr lang="es-ES" sz="2800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5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2084215"/>
            <a:ext cx="3240360" cy="414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1095023" y="548680"/>
            <a:ext cx="696524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/>
              <a:t>ÍNDICE</a:t>
            </a:r>
            <a:endParaRPr lang="es-ES" sz="3200" dirty="0"/>
          </a:p>
        </p:txBody>
      </p:sp>
      <p:sp>
        <p:nvSpPr>
          <p:cNvPr id="5" name="4 Rectángulo"/>
          <p:cNvSpPr/>
          <p:nvPr/>
        </p:nvSpPr>
        <p:spPr>
          <a:xfrm>
            <a:off x="1835696" y="1340768"/>
            <a:ext cx="5472608" cy="5040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gency FB" pitchFamily="34" charset="0"/>
              </a:rPr>
              <a:t>U.D. 10 LA </a:t>
            </a:r>
            <a:r>
              <a:rPr lang="es-E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gency FB" pitchFamily="34" charset="0"/>
              </a:rPr>
              <a:t>FUERZA DEL AIRE. </a:t>
            </a:r>
            <a:r>
              <a:rPr lang="es-E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gency FB" pitchFamily="34" charset="0"/>
              </a:rPr>
              <a:t>LA NEUMÁTICA</a:t>
            </a:r>
            <a:endParaRPr lang="es-ES" sz="2800" b="1" dirty="0">
              <a:solidFill>
                <a:schemeClr val="accent1">
                  <a:lumMod val="40000"/>
                  <a:lumOff val="60000"/>
                </a:schemeClr>
              </a:solidFill>
              <a:latin typeface="Agency FB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331640" y="2060848"/>
            <a:ext cx="6624736" cy="5040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gency FB" pitchFamily="34" charset="0"/>
              </a:rPr>
              <a:t>JUSTIFICACIÓN</a:t>
            </a:r>
            <a:endParaRPr lang="es-ES" sz="2800" b="1" dirty="0">
              <a:latin typeface="Agency FB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331640" y="2636912"/>
            <a:ext cx="6624736" cy="5040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gency FB" pitchFamily="34" charset="0"/>
              </a:rPr>
              <a:t>OBJETIVOS GENERALES</a:t>
            </a:r>
            <a:endParaRPr lang="es-ES" sz="2800" b="1" dirty="0">
              <a:latin typeface="Agency FB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331640" y="3212976"/>
            <a:ext cx="6624736" cy="5040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gency FB" pitchFamily="34" charset="0"/>
              </a:rPr>
              <a:t>OBJETIVOS DIDÁCTICOS</a:t>
            </a:r>
            <a:endParaRPr lang="es-ES" sz="2800" b="1" dirty="0">
              <a:latin typeface="Agency FB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31640" y="3789040"/>
            <a:ext cx="6624736" cy="5040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gency FB" pitchFamily="34" charset="0"/>
              </a:rPr>
              <a:t>CONTRIBUCIÓN A LAS COMPETENCIAS BÁSICAS</a:t>
            </a:r>
            <a:endParaRPr lang="es-ES" sz="2800" b="1" dirty="0">
              <a:latin typeface="Agency FB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317700" y="4365104"/>
            <a:ext cx="6624736" cy="5040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gency FB" pitchFamily="34" charset="0"/>
              </a:rPr>
              <a:t>CONTENIDOS </a:t>
            </a:r>
            <a:endParaRPr lang="es-ES" sz="2800" b="1" dirty="0">
              <a:latin typeface="Agency FB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303760" y="4941168"/>
            <a:ext cx="6624736" cy="5040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gency FB" pitchFamily="34" charset="0"/>
              </a:rPr>
              <a:t>ACTIVIDADES (metodología, recursos, secuenciación)</a:t>
            </a:r>
            <a:endParaRPr lang="es-ES" sz="2800" b="1" dirty="0">
              <a:latin typeface="Agency FB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317700" y="5517232"/>
            <a:ext cx="6624736" cy="5040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gency FB" pitchFamily="34" charset="0"/>
              </a:rPr>
              <a:t>CRITERIOS DE EVALUACIÓN Y CALIFICACIÓN</a:t>
            </a:r>
            <a:endParaRPr lang="es-ES" sz="2800" b="1" dirty="0">
              <a:latin typeface="Agency FB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 rot="16200000">
            <a:off x="5206833" y="3029575"/>
            <a:ext cx="4995031" cy="5040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gency FB" pitchFamily="34" charset="0"/>
              </a:rPr>
              <a:t>ATENCIÓN A LA DIVERSIDAD</a:t>
            </a:r>
            <a:endParaRPr lang="es-ES" sz="2800" b="1" dirty="0">
              <a:latin typeface="Agency FB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 rot="18307242">
            <a:off x="-371113" y="3537012"/>
            <a:ext cx="4241995" cy="5040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gency FB" pitchFamily="34" charset="0"/>
              </a:rPr>
              <a:t>TEMAS TRANSVERSALES</a:t>
            </a:r>
            <a:endParaRPr lang="es-ES" sz="2800" b="1" dirty="0">
              <a:latin typeface="Agency FB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 rot="17602306">
            <a:off x="6040888" y="4620090"/>
            <a:ext cx="3772659" cy="5040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gency FB" pitchFamily="34" charset="0"/>
              </a:rPr>
              <a:t>BIBLIOGRAFÍA</a:t>
            </a:r>
            <a:endParaRPr lang="es-ES" sz="2800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55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792088"/>
          </a:xfrm>
        </p:spPr>
        <p:txBody>
          <a:bodyPr>
            <a:normAutofit/>
          </a:bodyPr>
          <a:lstStyle/>
          <a:p>
            <a:r>
              <a:rPr lang="es-ES" sz="3200" dirty="0" smtClean="0"/>
              <a:t>INTERDISCIPLINARIEDAD</a:t>
            </a:r>
            <a:endParaRPr lang="es-ES" sz="3200" dirty="0"/>
          </a:p>
        </p:txBody>
      </p:sp>
      <p:sp>
        <p:nvSpPr>
          <p:cNvPr id="13" name="12 Rectángulo"/>
          <p:cNvSpPr/>
          <p:nvPr/>
        </p:nvSpPr>
        <p:spPr>
          <a:xfrm rot="18963399">
            <a:off x="76536" y="2407878"/>
            <a:ext cx="4241995" cy="16641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gency FB" pitchFamily="34" charset="0"/>
              </a:rPr>
              <a:t>SEGUNDA LENGUA</a:t>
            </a:r>
            <a:endParaRPr lang="es-ES" sz="2800" b="1" dirty="0">
              <a:latin typeface="Agency FB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 rot="19480788">
            <a:off x="2769859" y="2311824"/>
            <a:ext cx="4852273" cy="15865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gency FB" pitchFamily="34" charset="0"/>
              </a:rPr>
              <a:t>MATEMÁTICAS</a:t>
            </a:r>
            <a:endParaRPr lang="es-ES" sz="2800" b="1" dirty="0">
              <a:latin typeface="Agency FB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 rot="19412523">
            <a:off x="4288229" y="3865524"/>
            <a:ext cx="4852273" cy="158063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gency FB" pitchFamily="34" charset="0"/>
              </a:rPr>
              <a:t>INFORMÁTICA</a:t>
            </a:r>
            <a:endParaRPr lang="es-ES" sz="2800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3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095023" y="548680"/>
            <a:ext cx="696524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/>
              <a:t>ATENCIÓN  A LA DIVERSIDAD</a:t>
            </a:r>
            <a:endParaRPr lang="es-ES" sz="32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200330"/>
            <a:ext cx="1384735" cy="137858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574514650"/>
              </p:ext>
            </p:extLst>
          </p:nvPr>
        </p:nvGraphicFramePr>
        <p:xfrm>
          <a:off x="850891" y="1353880"/>
          <a:ext cx="2232248" cy="3227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811523694"/>
              </p:ext>
            </p:extLst>
          </p:nvPr>
        </p:nvGraphicFramePr>
        <p:xfrm>
          <a:off x="3155147" y="1353880"/>
          <a:ext cx="2375941" cy="3227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4005470926"/>
              </p:ext>
            </p:extLst>
          </p:nvPr>
        </p:nvGraphicFramePr>
        <p:xfrm>
          <a:off x="2699792" y="4707012"/>
          <a:ext cx="3960439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978709266"/>
              </p:ext>
            </p:extLst>
          </p:nvPr>
        </p:nvGraphicFramePr>
        <p:xfrm>
          <a:off x="5724613" y="1353880"/>
          <a:ext cx="2447787" cy="3227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363981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095023" y="548680"/>
            <a:ext cx="696524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/>
              <a:t>BIBLIOGRAFÍA</a:t>
            </a:r>
            <a:endParaRPr lang="es-ES" sz="3200" dirty="0"/>
          </a:p>
        </p:txBody>
      </p:sp>
      <p:sp>
        <p:nvSpPr>
          <p:cNvPr id="4" name="3 Rectángulo"/>
          <p:cNvSpPr/>
          <p:nvPr/>
        </p:nvSpPr>
        <p:spPr>
          <a:xfrm>
            <a:off x="899592" y="1353988"/>
            <a:ext cx="727280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s-ES" sz="1600" dirty="0">
                <a:solidFill>
                  <a:srgbClr val="000000"/>
                </a:solidFill>
                <a:latin typeface="Calibri"/>
                <a:ea typeface="Times New Roman"/>
                <a:cs typeface="Arial Narrow"/>
              </a:rPr>
              <a:t>Libro de texto del alumno.</a:t>
            </a:r>
            <a:endParaRPr lang="es-ES" sz="1600" dirty="0">
              <a:latin typeface="Calibri"/>
              <a:ea typeface="Times New Roman"/>
              <a:cs typeface="Times New Roman"/>
            </a:endParaRPr>
          </a:p>
          <a:p>
            <a:pPr>
              <a:spcBef>
                <a:spcPts val="1200"/>
              </a:spcBef>
            </a:pPr>
            <a:r>
              <a:rPr lang="es-ES" sz="1600" dirty="0">
                <a:solidFill>
                  <a:srgbClr val="000000"/>
                </a:solidFill>
                <a:latin typeface="Calibri"/>
                <a:ea typeface="Times New Roman"/>
                <a:cs typeface="Arial Narrow"/>
              </a:rPr>
              <a:t>Libros de texto de 4º de ESO de diferentes editoriales a disposición del alumnado en la Biblioteca del Centro.</a:t>
            </a:r>
            <a:endParaRPr lang="es-ES" sz="1600" dirty="0">
              <a:latin typeface="Calibri"/>
              <a:ea typeface="Times New Roman"/>
              <a:cs typeface="Times New Roman"/>
            </a:endParaRPr>
          </a:p>
          <a:p>
            <a:pPr>
              <a:spcBef>
                <a:spcPts val="1200"/>
              </a:spcBef>
            </a:pPr>
            <a:r>
              <a:rPr lang="es-ES" sz="1600" dirty="0">
                <a:solidFill>
                  <a:srgbClr val="000000"/>
                </a:solidFill>
                <a:latin typeface="Calibri"/>
                <a:ea typeface="Times New Roman"/>
                <a:cs typeface="Arial Narrow"/>
              </a:rPr>
              <a:t>Enciclopedia del Estudiante. Editorial Santillana.</a:t>
            </a:r>
            <a:endParaRPr lang="es-ES" sz="1600" dirty="0">
              <a:latin typeface="Calibri"/>
              <a:ea typeface="Times New Roman"/>
              <a:cs typeface="Times New Roman"/>
            </a:endParaRPr>
          </a:p>
          <a:p>
            <a:pPr>
              <a:spcBef>
                <a:spcPts val="1200"/>
              </a:spcBef>
            </a:pPr>
            <a:r>
              <a:rPr lang="es-ES" sz="1600" dirty="0">
                <a:solidFill>
                  <a:srgbClr val="000000"/>
                </a:solidFill>
                <a:latin typeface="Calibri"/>
                <a:ea typeface="Times New Roman"/>
                <a:cs typeface="Arial Narrow"/>
              </a:rPr>
              <a:t>Enciclopedias en formato papel y digital de la Biblioteca: Larousse, Encarta,...</a:t>
            </a:r>
            <a:endParaRPr lang="es-ES" sz="1600" dirty="0">
              <a:latin typeface="Calibri"/>
              <a:ea typeface="Times New Roman"/>
              <a:cs typeface="Times New Roman"/>
            </a:endParaRPr>
          </a:p>
          <a:p>
            <a:pPr>
              <a:spcBef>
                <a:spcPts val="1200"/>
              </a:spcBef>
            </a:pPr>
            <a:endParaRPr lang="es-ES" sz="1600" dirty="0" smtClean="0">
              <a:solidFill>
                <a:srgbClr val="0000FF"/>
              </a:solidFill>
              <a:latin typeface="Calibri"/>
              <a:ea typeface="Times New Roman"/>
              <a:cs typeface="Arial Narrow"/>
            </a:endParaRPr>
          </a:p>
          <a:p>
            <a:pPr>
              <a:spcBef>
                <a:spcPts val="1200"/>
              </a:spcBef>
            </a:pPr>
            <a:r>
              <a:rPr lang="es-ES" sz="1600" dirty="0" smtClean="0">
                <a:solidFill>
                  <a:srgbClr val="0000FF"/>
                </a:solidFill>
                <a:latin typeface="Calibri"/>
                <a:ea typeface="Times New Roman"/>
                <a:cs typeface="Arial Narrow"/>
              </a:rPr>
              <a:t>http</a:t>
            </a:r>
            <a:r>
              <a:rPr lang="es-ES" sz="1600" dirty="0">
                <a:solidFill>
                  <a:srgbClr val="0000FF"/>
                </a:solidFill>
                <a:latin typeface="Calibri"/>
                <a:ea typeface="Times New Roman"/>
                <a:cs typeface="Arial Narrow"/>
              </a:rPr>
              <a:t>://www.librosvivos.net/ </a:t>
            </a:r>
            <a:r>
              <a:rPr lang="es-ES" sz="1600" dirty="0">
                <a:solidFill>
                  <a:srgbClr val="000000"/>
                </a:solidFill>
                <a:latin typeface="Calibri"/>
                <a:ea typeface="Times New Roman"/>
                <a:cs typeface="Arial Narrow"/>
              </a:rPr>
              <a:t>: Ejercicios interactivos sobre el funcionamiento de los</a:t>
            </a:r>
            <a:endParaRPr lang="es-ES" sz="1600" dirty="0">
              <a:latin typeface="Calibri"/>
              <a:ea typeface="Times New Roman"/>
              <a:cs typeface="Times New Roman"/>
            </a:endParaRPr>
          </a:p>
          <a:p>
            <a:pPr>
              <a:spcBef>
                <a:spcPts val="1200"/>
              </a:spcBef>
            </a:pPr>
            <a:r>
              <a:rPr lang="es-ES" sz="1600" dirty="0">
                <a:solidFill>
                  <a:srgbClr val="000000"/>
                </a:solidFill>
                <a:latin typeface="Calibri"/>
                <a:ea typeface="Times New Roman"/>
                <a:cs typeface="Arial Narrow"/>
              </a:rPr>
              <a:t>componentes neumáticos de la Actividad 3 y ejercicios de evaluación en relación a los</a:t>
            </a:r>
            <a:endParaRPr lang="es-ES" sz="1600" dirty="0">
              <a:latin typeface="Calibri"/>
              <a:ea typeface="Times New Roman"/>
              <a:cs typeface="Times New Roman"/>
            </a:endParaRPr>
          </a:p>
          <a:p>
            <a:pPr>
              <a:spcBef>
                <a:spcPts val="1200"/>
              </a:spcBef>
            </a:pPr>
            <a:r>
              <a:rPr lang="es-ES" sz="1600" dirty="0">
                <a:solidFill>
                  <a:srgbClr val="000000"/>
                </a:solidFill>
                <a:latin typeface="Calibri"/>
                <a:ea typeface="Times New Roman"/>
                <a:cs typeface="Arial Narrow"/>
              </a:rPr>
              <a:t>contenidos trabajados de la Actividad 11.</a:t>
            </a:r>
            <a:endParaRPr lang="es-ES" sz="1600" dirty="0">
              <a:latin typeface="Calibri"/>
              <a:ea typeface="Times New Roman"/>
              <a:cs typeface="Times New Roman"/>
            </a:endParaRPr>
          </a:p>
          <a:p>
            <a:pPr>
              <a:spcBef>
                <a:spcPts val="1200"/>
              </a:spcBef>
            </a:pPr>
            <a:r>
              <a:rPr lang="es-ES" sz="1600" dirty="0">
                <a:solidFill>
                  <a:srgbClr val="0000FF"/>
                </a:solidFill>
                <a:latin typeface="Calibri"/>
                <a:ea typeface="Times New Roman"/>
                <a:cs typeface="Arial Narrow"/>
              </a:rPr>
              <a:t>www.cienciateca.com/ctsdaed.html </a:t>
            </a:r>
            <a:r>
              <a:rPr lang="es-ES" sz="1600" dirty="0">
                <a:solidFill>
                  <a:srgbClr val="000000"/>
                </a:solidFill>
                <a:latin typeface="Calibri"/>
                <a:ea typeface="Times New Roman"/>
                <a:cs typeface="Arial Narrow"/>
              </a:rPr>
              <a:t>: Lectura sobre el vuelo de Ícaro de la Actividad 2.</a:t>
            </a:r>
            <a:endParaRPr lang="es-ES" sz="1600" dirty="0">
              <a:latin typeface="Calibri"/>
              <a:ea typeface="Times New Roman"/>
              <a:cs typeface="Times New Roman"/>
            </a:endParaRPr>
          </a:p>
          <a:p>
            <a:pPr>
              <a:spcBef>
                <a:spcPts val="1200"/>
              </a:spcBef>
            </a:pPr>
            <a:r>
              <a:rPr lang="es-ES" sz="1600" dirty="0">
                <a:solidFill>
                  <a:srgbClr val="0000FF"/>
                </a:solidFill>
                <a:latin typeface="Calibri"/>
                <a:ea typeface="Times New Roman"/>
                <a:cs typeface="Arial Narrow"/>
              </a:rPr>
              <a:t>http//olmo.pntic.mec.es/jmarti50/</a:t>
            </a:r>
            <a:r>
              <a:rPr lang="es-ES" sz="1600" dirty="0" err="1">
                <a:solidFill>
                  <a:srgbClr val="0000FF"/>
                </a:solidFill>
                <a:latin typeface="Calibri"/>
                <a:ea typeface="Times New Roman"/>
                <a:cs typeface="Arial Narrow"/>
              </a:rPr>
              <a:t>neumatica</a:t>
            </a:r>
            <a:r>
              <a:rPr lang="es-ES" sz="1600" dirty="0">
                <a:solidFill>
                  <a:srgbClr val="0000FF"/>
                </a:solidFill>
                <a:latin typeface="Calibri"/>
                <a:ea typeface="Times New Roman"/>
                <a:cs typeface="Arial Narrow"/>
              </a:rPr>
              <a:t>/neumatica.html </a:t>
            </a:r>
            <a:r>
              <a:rPr lang="es-ES" sz="1600" dirty="0">
                <a:solidFill>
                  <a:srgbClr val="000000"/>
                </a:solidFill>
                <a:latin typeface="Calibri"/>
                <a:ea typeface="Times New Roman"/>
                <a:cs typeface="Arial Narrow"/>
              </a:rPr>
              <a:t>: Símbolos neumáticos utilizados en la Actividad 4.</a:t>
            </a:r>
            <a:endParaRPr lang="es-ES" sz="16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08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/>
          <p:nvPr/>
        </p:nvSpPr>
        <p:spPr>
          <a:xfrm>
            <a:off x="1306286" y="1606731"/>
            <a:ext cx="6910251" cy="3317966"/>
          </a:xfrm>
          <a:custGeom>
            <a:avLst/>
            <a:gdLst>
              <a:gd name="connsiteX0" fmla="*/ 3317965 w 6910251"/>
              <a:gd name="connsiteY0" fmla="*/ 91440 h 3317966"/>
              <a:gd name="connsiteX1" fmla="*/ 2403565 w 6910251"/>
              <a:gd name="connsiteY1" fmla="*/ 65315 h 3317966"/>
              <a:gd name="connsiteX2" fmla="*/ 2325188 w 6910251"/>
              <a:gd name="connsiteY2" fmla="*/ 39189 h 3317966"/>
              <a:gd name="connsiteX3" fmla="*/ 2246811 w 6910251"/>
              <a:gd name="connsiteY3" fmla="*/ 0 h 3317966"/>
              <a:gd name="connsiteX4" fmla="*/ 2168434 w 6910251"/>
              <a:gd name="connsiteY4" fmla="*/ 13063 h 3317966"/>
              <a:gd name="connsiteX5" fmla="*/ 2063931 w 6910251"/>
              <a:gd name="connsiteY5" fmla="*/ 117566 h 3317966"/>
              <a:gd name="connsiteX6" fmla="*/ 2037805 w 6910251"/>
              <a:gd name="connsiteY6" fmla="*/ 169818 h 3317966"/>
              <a:gd name="connsiteX7" fmla="*/ 1933303 w 6910251"/>
              <a:gd name="connsiteY7" fmla="*/ 261258 h 3317966"/>
              <a:gd name="connsiteX8" fmla="*/ 1894114 w 6910251"/>
              <a:gd name="connsiteY8" fmla="*/ 300446 h 3317966"/>
              <a:gd name="connsiteX9" fmla="*/ 1815737 w 6910251"/>
              <a:gd name="connsiteY9" fmla="*/ 339635 h 3317966"/>
              <a:gd name="connsiteX10" fmla="*/ 1672045 w 6910251"/>
              <a:gd name="connsiteY10" fmla="*/ 326572 h 3317966"/>
              <a:gd name="connsiteX11" fmla="*/ 1593668 w 6910251"/>
              <a:gd name="connsiteY11" fmla="*/ 274320 h 3317966"/>
              <a:gd name="connsiteX12" fmla="*/ 1541417 w 6910251"/>
              <a:gd name="connsiteY12" fmla="*/ 248195 h 3317966"/>
              <a:gd name="connsiteX13" fmla="*/ 1476103 w 6910251"/>
              <a:gd name="connsiteY13" fmla="*/ 222069 h 3317966"/>
              <a:gd name="connsiteX14" fmla="*/ 1436914 w 6910251"/>
              <a:gd name="connsiteY14" fmla="*/ 209006 h 3317966"/>
              <a:gd name="connsiteX15" fmla="*/ 1371600 w 6910251"/>
              <a:gd name="connsiteY15" fmla="*/ 169818 h 3317966"/>
              <a:gd name="connsiteX16" fmla="*/ 1332411 w 6910251"/>
              <a:gd name="connsiteY16" fmla="*/ 156755 h 3317966"/>
              <a:gd name="connsiteX17" fmla="*/ 1214845 w 6910251"/>
              <a:gd name="connsiteY17" fmla="*/ 130629 h 3317966"/>
              <a:gd name="connsiteX18" fmla="*/ 1045028 w 6910251"/>
              <a:gd name="connsiteY18" fmla="*/ 156755 h 3317966"/>
              <a:gd name="connsiteX19" fmla="*/ 979714 w 6910251"/>
              <a:gd name="connsiteY19" fmla="*/ 195943 h 3317966"/>
              <a:gd name="connsiteX20" fmla="*/ 849085 w 6910251"/>
              <a:gd name="connsiteY20" fmla="*/ 274320 h 3317966"/>
              <a:gd name="connsiteX21" fmla="*/ 822960 w 6910251"/>
              <a:gd name="connsiteY21" fmla="*/ 313509 h 3317966"/>
              <a:gd name="connsiteX22" fmla="*/ 457200 w 6910251"/>
              <a:gd name="connsiteY22" fmla="*/ 365760 h 3317966"/>
              <a:gd name="connsiteX23" fmla="*/ 431074 w 6910251"/>
              <a:gd name="connsiteY23" fmla="*/ 457200 h 3317966"/>
              <a:gd name="connsiteX24" fmla="*/ 391885 w 6910251"/>
              <a:gd name="connsiteY24" fmla="*/ 496389 h 3317966"/>
              <a:gd name="connsiteX25" fmla="*/ 365760 w 6910251"/>
              <a:gd name="connsiteY25" fmla="*/ 535578 h 3317966"/>
              <a:gd name="connsiteX26" fmla="*/ 326571 w 6910251"/>
              <a:gd name="connsiteY26" fmla="*/ 574766 h 3317966"/>
              <a:gd name="connsiteX27" fmla="*/ 287383 w 6910251"/>
              <a:gd name="connsiteY27" fmla="*/ 640080 h 3317966"/>
              <a:gd name="connsiteX28" fmla="*/ 235131 w 6910251"/>
              <a:gd name="connsiteY28" fmla="*/ 718458 h 3317966"/>
              <a:gd name="connsiteX29" fmla="*/ 195943 w 6910251"/>
              <a:gd name="connsiteY29" fmla="*/ 757646 h 3317966"/>
              <a:gd name="connsiteX30" fmla="*/ 130628 w 6910251"/>
              <a:gd name="connsiteY30" fmla="*/ 849086 h 3317966"/>
              <a:gd name="connsiteX31" fmla="*/ 52251 w 6910251"/>
              <a:gd name="connsiteY31" fmla="*/ 953589 h 3317966"/>
              <a:gd name="connsiteX32" fmla="*/ 39188 w 6910251"/>
              <a:gd name="connsiteY32" fmla="*/ 992778 h 3317966"/>
              <a:gd name="connsiteX33" fmla="*/ 13063 w 6910251"/>
              <a:gd name="connsiteY33" fmla="*/ 1031966 h 3317966"/>
              <a:gd name="connsiteX34" fmla="*/ 39188 w 6910251"/>
              <a:gd name="connsiteY34" fmla="*/ 1162595 h 3317966"/>
              <a:gd name="connsiteX35" fmla="*/ 26125 w 6910251"/>
              <a:gd name="connsiteY35" fmla="*/ 1358538 h 3317966"/>
              <a:gd name="connsiteX36" fmla="*/ 13063 w 6910251"/>
              <a:gd name="connsiteY36" fmla="*/ 1423852 h 3317966"/>
              <a:gd name="connsiteX37" fmla="*/ 39188 w 6910251"/>
              <a:gd name="connsiteY37" fmla="*/ 1724298 h 3317966"/>
              <a:gd name="connsiteX38" fmla="*/ 26125 w 6910251"/>
              <a:gd name="connsiteY38" fmla="*/ 1894115 h 3317966"/>
              <a:gd name="connsiteX39" fmla="*/ 13063 w 6910251"/>
              <a:gd name="connsiteY39" fmla="*/ 1933303 h 3317966"/>
              <a:gd name="connsiteX40" fmla="*/ 0 w 6910251"/>
              <a:gd name="connsiteY40" fmla="*/ 1998618 h 3317966"/>
              <a:gd name="connsiteX41" fmla="*/ 26125 w 6910251"/>
              <a:gd name="connsiteY41" fmla="*/ 2194560 h 3317966"/>
              <a:gd name="connsiteX42" fmla="*/ 39188 w 6910251"/>
              <a:gd name="connsiteY42" fmla="*/ 2246812 h 3317966"/>
              <a:gd name="connsiteX43" fmla="*/ 65314 w 6910251"/>
              <a:gd name="connsiteY43" fmla="*/ 2286000 h 3317966"/>
              <a:gd name="connsiteX44" fmla="*/ 91440 w 6910251"/>
              <a:gd name="connsiteY44" fmla="*/ 2390503 h 3317966"/>
              <a:gd name="connsiteX45" fmla="*/ 104503 w 6910251"/>
              <a:gd name="connsiteY45" fmla="*/ 2455818 h 3317966"/>
              <a:gd name="connsiteX46" fmla="*/ 156754 w 6910251"/>
              <a:gd name="connsiteY46" fmla="*/ 2573383 h 3317966"/>
              <a:gd name="connsiteX47" fmla="*/ 195943 w 6910251"/>
              <a:gd name="connsiteY47" fmla="*/ 2625635 h 3317966"/>
              <a:gd name="connsiteX48" fmla="*/ 222068 w 6910251"/>
              <a:gd name="connsiteY48" fmla="*/ 2664823 h 3317966"/>
              <a:gd name="connsiteX49" fmla="*/ 339634 w 6910251"/>
              <a:gd name="connsiteY49" fmla="*/ 2756263 h 3317966"/>
              <a:gd name="connsiteX50" fmla="*/ 378823 w 6910251"/>
              <a:gd name="connsiteY50" fmla="*/ 2795452 h 3317966"/>
              <a:gd name="connsiteX51" fmla="*/ 431074 w 6910251"/>
              <a:gd name="connsiteY51" fmla="*/ 2808515 h 3317966"/>
              <a:gd name="connsiteX52" fmla="*/ 496388 w 6910251"/>
              <a:gd name="connsiteY52" fmla="*/ 2834640 h 3317966"/>
              <a:gd name="connsiteX53" fmla="*/ 744583 w 6910251"/>
              <a:gd name="connsiteY53" fmla="*/ 2873829 h 3317966"/>
              <a:gd name="connsiteX54" fmla="*/ 862148 w 6910251"/>
              <a:gd name="connsiteY54" fmla="*/ 2913018 h 3317966"/>
              <a:gd name="connsiteX55" fmla="*/ 901337 w 6910251"/>
              <a:gd name="connsiteY55" fmla="*/ 2926080 h 3317966"/>
              <a:gd name="connsiteX56" fmla="*/ 914400 w 6910251"/>
              <a:gd name="connsiteY56" fmla="*/ 2965269 h 3317966"/>
              <a:gd name="connsiteX57" fmla="*/ 992777 w 6910251"/>
              <a:gd name="connsiteY57" fmla="*/ 3004458 h 3317966"/>
              <a:gd name="connsiteX58" fmla="*/ 1423851 w 6910251"/>
              <a:gd name="connsiteY58" fmla="*/ 3030583 h 3317966"/>
              <a:gd name="connsiteX59" fmla="*/ 1515291 w 6910251"/>
              <a:gd name="connsiteY59" fmla="*/ 3043646 h 3317966"/>
              <a:gd name="connsiteX60" fmla="*/ 1619794 w 6910251"/>
              <a:gd name="connsiteY60" fmla="*/ 3056709 h 3317966"/>
              <a:gd name="connsiteX61" fmla="*/ 1685108 w 6910251"/>
              <a:gd name="connsiteY61" fmla="*/ 3095898 h 3317966"/>
              <a:gd name="connsiteX62" fmla="*/ 1763485 w 6910251"/>
              <a:gd name="connsiteY62" fmla="*/ 3122023 h 3317966"/>
              <a:gd name="connsiteX63" fmla="*/ 1867988 w 6910251"/>
              <a:gd name="connsiteY63" fmla="*/ 3174275 h 3317966"/>
              <a:gd name="connsiteX64" fmla="*/ 1972491 w 6910251"/>
              <a:gd name="connsiteY64" fmla="*/ 3213463 h 3317966"/>
              <a:gd name="connsiteX65" fmla="*/ 2390503 w 6910251"/>
              <a:gd name="connsiteY65" fmla="*/ 3213463 h 3317966"/>
              <a:gd name="connsiteX66" fmla="*/ 2573383 w 6910251"/>
              <a:gd name="connsiteY66" fmla="*/ 3135086 h 3317966"/>
              <a:gd name="connsiteX67" fmla="*/ 2690948 w 6910251"/>
              <a:gd name="connsiteY67" fmla="*/ 3095898 h 3317966"/>
              <a:gd name="connsiteX68" fmla="*/ 2926080 w 6910251"/>
              <a:gd name="connsiteY68" fmla="*/ 3069772 h 3317966"/>
              <a:gd name="connsiteX69" fmla="*/ 3239588 w 6910251"/>
              <a:gd name="connsiteY69" fmla="*/ 3082835 h 3317966"/>
              <a:gd name="connsiteX70" fmla="*/ 3331028 w 6910251"/>
              <a:gd name="connsiteY70" fmla="*/ 3135086 h 3317966"/>
              <a:gd name="connsiteX71" fmla="*/ 3370217 w 6910251"/>
              <a:gd name="connsiteY71" fmla="*/ 3148149 h 3317966"/>
              <a:gd name="connsiteX72" fmla="*/ 3500845 w 6910251"/>
              <a:gd name="connsiteY72" fmla="*/ 3239589 h 3317966"/>
              <a:gd name="connsiteX73" fmla="*/ 3553097 w 6910251"/>
              <a:gd name="connsiteY73" fmla="*/ 3252652 h 3317966"/>
              <a:gd name="connsiteX74" fmla="*/ 3631474 w 6910251"/>
              <a:gd name="connsiteY74" fmla="*/ 3278778 h 3317966"/>
              <a:gd name="connsiteX75" fmla="*/ 3683725 w 6910251"/>
              <a:gd name="connsiteY75" fmla="*/ 3304903 h 3317966"/>
              <a:gd name="connsiteX76" fmla="*/ 3853543 w 6910251"/>
              <a:gd name="connsiteY76" fmla="*/ 3317966 h 3317966"/>
              <a:gd name="connsiteX77" fmla="*/ 4127863 w 6910251"/>
              <a:gd name="connsiteY77" fmla="*/ 3304903 h 3317966"/>
              <a:gd name="connsiteX78" fmla="*/ 4219303 w 6910251"/>
              <a:gd name="connsiteY78" fmla="*/ 3252652 h 3317966"/>
              <a:gd name="connsiteX79" fmla="*/ 4297680 w 6910251"/>
              <a:gd name="connsiteY79" fmla="*/ 3226526 h 3317966"/>
              <a:gd name="connsiteX80" fmla="*/ 4349931 w 6910251"/>
              <a:gd name="connsiteY80" fmla="*/ 3187338 h 3317966"/>
              <a:gd name="connsiteX81" fmla="*/ 4389120 w 6910251"/>
              <a:gd name="connsiteY81" fmla="*/ 3148149 h 3317966"/>
              <a:gd name="connsiteX82" fmla="*/ 4480560 w 6910251"/>
              <a:gd name="connsiteY82" fmla="*/ 3187338 h 3317966"/>
              <a:gd name="connsiteX83" fmla="*/ 4624251 w 6910251"/>
              <a:gd name="connsiteY83" fmla="*/ 3239589 h 3317966"/>
              <a:gd name="connsiteX84" fmla="*/ 5081451 w 6910251"/>
              <a:gd name="connsiteY84" fmla="*/ 3213463 h 3317966"/>
              <a:gd name="connsiteX85" fmla="*/ 5212080 w 6910251"/>
              <a:gd name="connsiteY85" fmla="*/ 3174275 h 3317966"/>
              <a:gd name="connsiteX86" fmla="*/ 5355771 w 6910251"/>
              <a:gd name="connsiteY86" fmla="*/ 3161212 h 3317966"/>
              <a:gd name="connsiteX87" fmla="*/ 5695405 w 6910251"/>
              <a:gd name="connsiteY87" fmla="*/ 3148149 h 3317966"/>
              <a:gd name="connsiteX88" fmla="*/ 5865223 w 6910251"/>
              <a:gd name="connsiteY88" fmla="*/ 3004458 h 3317966"/>
              <a:gd name="connsiteX89" fmla="*/ 5956663 w 6910251"/>
              <a:gd name="connsiteY89" fmla="*/ 2926080 h 3317966"/>
              <a:gd name="connsiteX90" fmla="*/ 5995851 w 6910251"/>
              <a:gd name="connsiteY90" fmla="*/ 2886892 h 3317966"/>
              <a:gd name="connsiteX91" fmla="*/ 6139543 w 6910251"/>
              <a:gd name="connsiteY91" fmla="*/ 2782389 h 3317966"/>
              <a:gd name="connsiteX92" fmla="*/ 6309360 w 6910251"/>
              <a:gd name="connsiteY92" fmla="*/ 2808515 h 3317966"/>
              <a:gd name="connsiteX93" fmla="*/ 6505303 w 6910251"/>
              <a:gd name="connsiteY93" fmla="*/ 2769326 h 3317966"/>
              <a:gd name="connsiteX94" fmla="*/ 6570617 w 6910251"/>
              <a:gd name="connsiteY94" fmla="*/ 2677886 h 3317966"/>
              <a:gd name="connsiteX95" fmla="*/ 6596743 w 6910251"/>
              <a:gd name="connsiteY95" fmla="*/ 2612572 h 3317966"/>
              <a:gd name="connsiteX96" fmla="*/ 6648994 w 6910251"/>
              <a:gd name="connsiteY96" fmla="*/ 2534195 h 3317966"/>
              <a:gd name="connsiteX97" fmla="*/ 6675120 w 6910251"/>
              <a:gd name="connsiteY97" fmla="*/ 2481943 h 3317966"/>
              <a:gd name="connsiteX98" fmla="*/ 6727371 w 6910251"/>
              <a:gd name="connsiteY98" fmla="*/ 2429692 h 3317966"/>
              <a:gd name="connsiteX99" fmla="*/ 6740434 w 6910251"/>
              <a:gd name="connsiteY99" fmla="*/ 2390503 h 3317966"/>
              <a:gd name="connsiteX100" fmla="*/ 6818811 w 6910251"/>
              <a:gd name="connsiteY100" fmla="*/ 2246812 h 3317966"/>
              <a:gd name="connsiteX101" fmla="*/ 6871063 w 6910251"/>
              <a:gd name="connsiteY101" fmla="*/ 2129246 h 3317966"/>
              <a:gd name="connsiteX102" fmla="*/ 6897188 w 6910251"/>
              <a:gd name="connsiteY102" fmla="*/ 2024743 h 3317966"/>
              <a:gd name="connsiteX103" fmla="*/ 6910251 w 6910251"/>
              <a:gd name="connsiteY103" fmla="*/ 1985555 h 3317966"/>
              <a:gd name="connsiteX104" fmla="*/ 6897188 w 6910251"/>
              <a:gd name="connsiteY104" fmla="*/ 1724298 h 3317966"/>
              <a:gd name="connsiteX105" fmla="*/ 6858000 w 6910251"/>
              <a:gd name="connsiteY105" fmla="*/ 1645920 h 3317966"/>
              <a:gd name="connsiteX106" fmla="*/ 6792685 w 6910251"/>
              <a:gd name="connsiteY106" fmla="*/ 1502229 h 3317966"/>
              <a:gd name="connsiteX107" fmla="*/ 6779623 w 6910251"/>
              <a:gd name="connsiteY107" fmla="*/ 1449978 h 3317966"/>
              <a:gd name="connsiteX108" fmla="*/ 6727371 w 6910251"/>
              <a:gd name="connsiteY108" fmla="*/ 1332412 h 3317966"/>
              <a:gd name="connsiteX109" fmla="*/ 6688183 w 6910251"/>
              <a:gd name="connsiteY109" fmla="*/ 1227909 h 3317966"/>
              <a:gd name="connsiteX110" fmla="*/ 6675120 w 6910251"/>
              <a:gd name="connsiteY110" fmla="*/ 914400 h 3317966"/>
              <a:gd name="connsiteX111" fmla="*/ 6609805 w 6910251"/>
              <a:gd name="connsiteY111" fmla="*/ 796835 h 3317966"/>
              <a:gd name="connsiteX112" fmla="*/ 6557554 w 6910251"/>
              <a:gd name="connsiteY112" fmla="*/ 770709 h 3317966"/>
              <a:gd name="connsiteX113" fmla="*/ 6518365 w 6910251"/>
              <a:gd name="connsiteY113" fmla="*/ 731520 h 3317966"/>
              <a:gd name="connsiteX114" fmla="*/ 6387737 w 6910251"/>
              <a:gd name="connsiteY114" fmla="*/ 692332 h 3317966"/>
              <a:gd name="connsiteX115" fmla="*/ 6270171 w 6910251"/>
              <a:gd name="connsiteY115" fmla="*/ 627018 h 3317966"/>
              <a:gd name="connsiteX116" fmla="*/ 6204857 w 6910251"/>
              <a:gd name="connsiteY116" fmla="*/ 600892 h 3317966"/>
              <a:gd name="connsiteX117" fmla="*/ 6048103 w 6910251"/>
              <a:gd name="connsiteY117" fmla="*/ 522515 h 3317966"/>
              <a:gd name="connsiteX118" fmla="*/ 5982788 w 6910251"/>
              <a:gd name="connsiteY118" fmla="*/ 496389 h 3317966"/>
              <a:gd name="connsiteX119" fmla="*/ 5930537 w 6910251"/>
              <a:gd name="connsiteY119" fmla="*/ 483326 h 3317966"/>
              <a:gd name="connsiteX120" fmla="*/ 5891348 w 6910251"/>
              <a:gd name="connsiteY120" fmla="*/ 470263 h 3317966"/>
              <a:gd name="connsiteX121" fmla="*/ 5747657 w 6910251"/>
              <a:gd name="connsiteY121" fmla="*/ 483326 h 3317966"/>
              <a:gd name="connsiteX122" fmla="*/ 5630091 w 6910251"/>
              <a:gd name="connsiteY122" fmla="*/ 535578 h 3317966"/>
              <a:gd name="connsiteX123" fmla="*/ 5499463 w 6910251"/>
              <a:gd name="connsiteY123" fmla="*/ 522515 h 3317966"/>
              <a:gd name="connsiteX124" fmla="*/ 5460274 w 6910251"/>
              <a:gd name="connsiteY124" fmla="*/ 509452 h 3317966"/>
              <a:gd name="connsiteX125" fmla="*/ 5381897 w 6910251"/>
              <a:gd name="connsiteY125" fmla="*/ 444138 h 3317966"/>
              <a:gd name="connsiteX126" fmla="*/ 5329645 w 6910251"/>
              <a:gd name="connsiteY126" fmla="*/ 404949 h 3317966"/>
              <a:gd name="connsiteX127" fmla="*/ 5251268 w 6910251"/>
              <a:gd name="connsiteY127" fmla="*/ 339635 h 3317966"/>
              <a:gd name="connsiteX128" fmla="*/ 5172891 w 6910251"/>
              <a:gd name="connsiteY128" fmla="*/ 287383 h 3317966"/>
              <a:gd name="connsiteX129" fmla="*/ 5094514 w 6910251"/>
              <a:gd name="connsiteY129" fmla="*/ 235132 h 3317966"/>
              <a:gd name="connsiteX130" fmla="*/ 4963885 w 6910251"/>
              <a:gd name="connsiteY130" fmla="*/ 143692 h 3317966"/>
              <a:gd name="connsiteX131" fmla="*/ 4859383 w 6910251"/>
              <a:gd name="connsiteY131" fmla="*/ 104503 h 3317966"/>
              <a:gd name="connsiteX132" fmla="*/ 4807131 w 6910251"/>
              <a:gd name="connsiteY132" fmla="*/ 78378 h 3317966"/>
              <a:gd name="connsiteX133" fmla="*/ 4650377 w 6910251"/>
              <a:gd name="connsiteY133" fmla="*/ 52252 h 3317966"/>
              <a:gd name="connsiteX134" fmla="*/ 4598125 w 6910251"/>
              <a:gd name="connsiteY134" fmla="*/ 39189 h 3317966"/>
              <a:gd name="connsiteX135" fmla="*/ 4310743 w 6910251"/>
              <a:gd name="connsiteY135" fmla="*/ 52252 h 3317966"/>
              <a:gd name="connsiteX136" fmla="*/ 4271554 w 6910251"/>
              <a:gd name="connsiteY136" fmla="*/ 65315 h 3317966"/>
              <a:gd name="connsiteX137" fmla="*/ 4206240 w 6910251"/>
              <a:gd name="connsiteY137" fmla="*/ 104503 h 3317966"/>
              <a:gd name="connsiteX138" fmla="*/ 4167051 w 6910251"/>
              <a:gd name="connsiteY138" fmla="*/ 130629 h 3317966"/>
              <a:gd name="connsiteX139" fmla="*/ 4127863 w 6910251"/>
              <a:gd name="connsiteY139" fmla="*/ 169818 h 3317966"/>
              <a:gd name="connsiteX140" fmla="*/ 4088674 w 6910251"/>
              <a:gd name="connsiteY140" fmla="*/ 182880 h 3317966"/>
              <a:gd name="connsiteX141" fmla="*/ 3984171 w 6910251"/>
              <a:gd name="connsiteY141" fmla="*/ 209006 h 3317966"/>
              <a:gd name="connsiteX142" fmla="*/ 3840480 w 6910251"/>
              <a:gd name="connsiteY142" fmla="*/ 195943 h 3317966"/>
              <a:gd name="connsiteX143" fmla="*/ 3722914 w 6910251"/>
              <a:gd name="connsiteY143" fmla="*/ 117566 h 3317966"/>
              <a:gd name="connsiteX144" fmla="*/ 3683725 w 6910251"/>
              <a:gd name="connsiteY144" fmla="*/ 91440 h 3317966"/>
              <a:gd name="connsiteX145" fmla="*/ 3317965 w 6910251"/>
              <a:gd name="connsiteY145" fmla="*/ 91440 h 331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6910251" h="3317966">
                <a:moveTo>
                  <a:pt x="3317965" y="91440"/>
                </a:moveTo>
                <a:cubicBezTo>
                  <a:pt x="3013165" y="82732"/>
                  <a:pt x="2708068" y="81341"/>
                  <a:pt x="2403565" y="65315"/>
                </a:cubicBezTo>
                <a:cubicBezTo>
                  <a:pt x="2376064" y="63868"/>
                  <a:pt x="2350353" y="50374"/>
                  <a:pt x="2325188" y="39189"/>
                </a:cubicBezTo>
                <a:cubicBezTo>
                  <a:pt x="2173256" y="-28338"/>
                  <a:pt x="2389730" y="47640"/>
                  <a:pt x="2246811" y="0"/>
                </a:cubicBezTo>
                <a:cubicBezTo>
                  <a:pt x="2220685" y="4354"/>
                  <a:pt x="2193026" y="3226"/>
                  <a:pt x="2168434" y="13063"/>
                </a:cubicBezTo>
                <a:cubicBezTo>
                  <a:pt x="2129289" y="28721"/>
                  <a:pt x="2084436" y="86809"/>
                  <a:pt x="2063931" y="117566"/>
                </a:cubicBezTo>
                <a:cubicBezTo>
                  <a:pt x="2053129" y="133769"/>
                  <a:pt x="2049489" y="154239"/>
                  <a:pt x="2037805" y="169818"/>
                </a:cubicBezTo>
                <a:cubicBezTo>
                  <a:pt x="1999197" y="221295"/>
                  <a:pt x="1979592" y="221581"/>
                  <a:pt x="1933303" y="261258"/>
                </a:cubicBezTo>
                <a:cubicBezTo>
                  <a:pt x="1919277" y="273280"/>
                  <a:pt x="1908306" y="288620"/>
                  <a:pt x="1894114" y="300446"/>
                </a:cubicBezTo>
                <a:cubicBezTo>
                  <a:pt x="1860350" y="328583"/>
                  <a:pt x="1855013" y="326542"/>
                  <a:pt x="1815737" y="339635"/>
                </a:cubicBezTo>
                <a:cubicBezTo>
                  <a:pt x="1767840" y="335281"/>
                  <a:pt x="1718186" y="340143"/>
                  <a:pt x="1672045" y="326572"/>
                </a:cubicBezTo>
                <a:cubicBezTo>
                  <a:pt x="1641922" y="317712"/>
                  <a:pt x="1621752" y="288362"/>
                  <a:pt x="1593668" y="274320"/>
                </a:cubicBezTo>
                <a:cubicBezTo>
                  <a:pt x="1576251" y="265612"/>
                  <a:pt x="1559211" y="256104"/>
                  <a:pt x="1541417" y="248195"/>
                </a:cubicBezTo>
                <a:cubicBezTo>
                  <a:pt x="1519989" y="238672"/>
                  <a:pt x="1498058" y="230302"/>
                  <a:pt x="1476103" y="222069"/>
                </a:cubicBezTo>
                <a:cubicBezTo>
                  <a:pt x="1463210" y="217234"/>
                  <a:pt x="1449230" y="215164"/>
                  <a:pt x="1436914" y="209006"/>
                </a:cubicBezTo>
                <a:cubicBezTo>
                  <a:pt x="1414205" y="197652"/>
                  <a:pt x="1394309" y="181172"/>
                  <a:pt x="1371600" y="169818"/>
                </a:cubicBezTo>
                <a:cubicBezTo>
                  <a:pt x="1359284" y="163660"/>
                  <a:pt x="1345651" y="160538"/>
                  <a:pt x="1332411" y="156755"/>
                </a:cubicBezTo>
                <a:cubicBezTo>
                  <a:pt x="1289364" y="144456"/>
                  <a:pt x="1259743" y="139609"/>
                  <a:pt x="1214845" y="130629"/>
                </a:cubicBezTo>
                <a:cubicBezTo>
                  <a:pt x="1158239" y="139338"/>
                  <a:pt x="1100210" y="141427"/>
                  <a:pt x="1045028" y="156755"/>
                </a:cubicBezTo>
                <a:cubicBezTo>
                  <a:pt x="1020565" y="163550"/>
                  <a:pt x="1001134" y="182312"/>
                  <a:pt x="979714" y="195943"/>
                </a:cubicBezTo>
                <a:cubicBezTo>
                  <a:pt x="864116" y="269506"/>
                  <a:pt x="942457" y="227636"/>
                  <a:pt x="849085" y="274320"/>
                </a:cubicBezTo>
                <a:cubicBezTo>
                  <a:pt x="840377" y="287383"/>
                  <a:pt x="838502" y="311289"/>
                  <a:pt x="822960" y="313509"/>
                </a:cubicBezTo>
                <a:cubicBezTo>
                  <a:pt x="440305" y="368175"/>
                  <a:pt x="549957" y="226623"/>
                  <a:pt x="457200" y="365760"/>
                </a:cubicBezTo>
                <a:cubicBezTo>
                  <a:pt x="455458" y="372728"/>
                  <a:pt x="438571" y="445955"/>
                  <a:pt x="431074" y="457200"/>
                </a:cubicBezTo>
                <a:cubicBezTo>
                  <a:pt x="420826" y="472571"/>
                  <a:pt x="403712" y="482197"/>
                  <a:pt x="391885" y="496389"/>
                </a:cubicBezTo>
                <a:cubicBezTo>
                  <a:pt x="381834" y="508450"/>
                  <a:pt x="375811" y="523517"/>
                  <a:pt x="365760" y="535578"/>
                </a:cubicBezTo>
                <a:cubicBezTo>
                  <a:pt x="353933" y="549770"/>
                  <a:pt x="337655" y="559987"/>
                  <a:pt x="326571" y="574766"/>
                </a:cubicBezTo>
                <a:cubicBezTo>
                  <a:pt x="311337" y="595078"/>
                  <a:pt x="301014" y="618660"/>
                  <a:pt x="287383" y="640080"/>
                </a:cubicBezTo>
                <a:cubicBezTo>
                  <a:pt x="270525" y="666571"/>
                  <a:pt x="254408" y="693673"/>
                  <a:pt x="235131" y="718458"/>
                </a:cubicBezTo>
                <a:cubicBezTo>
                  <a:pt x="223789" y="733040"/>
                  <a:pt x="207965" y="743620"/>
                  <a:pt x="195943" y="757646"/>
                </a:cubicBezTo>
                <a:cubicBezTo>
                  <a:pt x="154442" y="806064"/>
                  <a:pt x="163706" y="803604"/>
                  <a:pt x="130628" y="849086"/>
                </a:cubicBezTo>
                <a:cubicBezTo>
                  <a:pt x="105017" y="884301"/>
                  <a:pt x="52251" y="953589"/>
                  <a:pt x="52251" y="953589"/>
                </a:cubicBezTo>
                <a:cubicBezTo>
                  <a:pt x="47897" y="966652"/>
                  <a:pt x="45346" y="980462"/>
                  <a:pt x="39188" y="992778"/>
                </a:cubicBezTo>
                <a:cubicBezTo>
                  <a:pt x="32167" y="1006820"/>
                  <a:pt x="14625" y="1016345"/>
                  <a:pt x="13063" y="1031966"/>
                </a:cubicBezTo>
                <a:cubicBezTo>
                  <a:pt x="8444" y="1078153"/>
                  <a:pt x="25167" y="1120531"/>
                  <a:pt x="39188" y="1162595"/>
                </a:cubicBezTo>
                <a:cubicBezTo>
                  <a:pt x="34834" y="1227909"/>
                  <a:pt x="32638" y="1293404"/>
                  <a:pt x="26125" y="1358538"/>
                </a:cubicBezTo>
                <a:cubicBezTo>
                  <a:pt x="23916" y="1380630"/>
                  <a:pt x="13063" y="1401650"/>
                  <a:pt x="13063" y="1423852"/>
                </a:cubicBezTo>
                <a:cubicBezTo>
                  <a:pt x="13063" y="1657613"/>
                  <a:pt x="723" y="1608903"/>
                  <a:pt x="39188" y="1724298"/>
                </a:cubicBezTo>
                <a:cubicBezTo>
                  <a:pt x="34834" y="1780904"/>
                  <a:pt x="33167" y="1837780"/>
                  <a:pt x="26125" y="1894115"/>
                </a:cubicBezTo>
                <a:cubicBezTo>
                  <a:pt x="24417" y="1907778"/>
                  <a:pt x="16402" y="1919945"/>
                  <a:pt x="13063" y="1933303"/>
                </a:cubicBezTo>
                <a:cubicBezTo>
                  <a:pt x="7678" y="1954843"/>
                  <a:pt x="4354" y="1976846"/>
                  <a:pt x="0" y="1998618"/>
                </a:cubicBezTo>
                <a:cubicBezTo>
                  <a:pt x="20846" y="2248762"/>
                  <a:pt x="-5260" y="2084708"/>
                  <a:pt x="26125" y="2194560"/>
                </a:cubicBezTo>
                <a:cubicBezTo>
                  <a:pt x="31057" y="2211823"/>
                  <a:pt x="32116" y="2230310"/>
                  <a:pt x="39188" y="2246812"/>
                </a:cubicBezTo>
                <a:cubicBezTo>
                  <a:pt x="45372" y="2261242"/>
                  <a:pt x="56605" y="2272937"/>
                  <a:pt x="65314" y="2286000"/>
                </a:cubicBezTo>
                <a:cubicBezTo>
                  <a:pt x="74023" y="2320834"/>
                  <a:pt x="84398" y="2355294"/>
                  <a:pt x="91440" y="2390503"/>
                </a:cubicBezTo>
                <a:cubicBezTo>
                  <a:pt x="95794" y="2412275"/>
                  <a:pt x="98123" y="2434552"/>
                  <a:pt x="104503" y="2455818"/>
                </a:cubicBezTo>
                <a:cubicBezTo>
                  <a:pt x="111651" y="2479644"/>
                  <a:pt x="141907" y="2549628"/>
                  <a:pt x="156754" y="2573383"/>
                </a:cubicBezTo>
                <a:cubicBezTo>
                  <a:pt x="168293" y="2591845"/>
                  <a:pt x="183289" y="2607919"/>
                  <a:pt x="195943" y="2625635"/>
                </a:cubicBezTo>
                <a:cubicBezTo>
                  <a:pt x="205068" y="2638410"/>
                  <a:pt x="211851" y="2652903"/>
                  <a:pt x="222068" y="2664823"/>
                </a:cubicBezTo>
                <a:cubicBezTo>
                  <a:pt x="294380" y="2749187"/>
                  <a:pt x="251027" y="2689808"/>
                  <a:pt x="339634" y="2756263"/>
                </a:cubicBezTo>
                <a:cubicBezTo>
                  <a:pt x="354413" y="2767347"/>
                  <a:pt x="362783" y="2786286"/>
                  <a:pt x="378823" y="2795452"/>
                </a:cubicBezTo>
                <a:cubicBezTo>
                  <a:pt x="394411" y="2804359"/>
                  <a:pt x="414042" y="2802838"/>
                  <a:pt x="431074" y="2808515"/>
                </a:cubicBezTo>
                <a:cubicBezTo>
                  <a:pt x="453319" y="2815930"/>
                  <a:pt x="473563" y="2829269"/>
                  <a:pt x="496388" y="2834640"/>
                </a:cubicBezTo>
                <a:cubicBezTo>
                  <a:pt x="623732" y="2864603"/>
                  <a:pt x="635450" y="2853986"/>
                  <a:pt x="744583" y="2873829"/>
                </a:cubicBezTo>
                <a:cubicBezTo>
                  <a:pt x="801237" y="2884130"/>
                  <a:pt x="804125" y="2891260"/>
                  <a:pt x="862148" y="2913018"/>
                </a:cubicBezTo>
                <a:cubicBezTo>
                  <a:pt x="875041" y="2917853"/>
                  <a:pt x="888274" y="2921726"/>
                  <a:pt x="901337" y="2926080"/>
                </a:cubicBezTo>
                <a:cubicBezTo>
                  <a:pt x="905691" y="2939143"/>
                  <a:pt x="905798" y="2954517"/>
                  <a:pt x="914400" y="2965269"/>
                </a:cubicBezTo>
                <a:cubicBezTo>
                  <a:pt x="926509" y="2980406"/>
                  <a:pt x="972493" y="3002768"/>
                  <a:pt x="992777" y="3004458"/>
                </a:cubicBezTo>
                <a:cubicBezTo>
                  <a:pt x="1136235" y="3016413"/>
                  <a:pt x="1280160" y="3021875"/>
                  <a:pt x="1423851" y="3030583"/>
                </a:cubicBezTo>
                <a:lnTo>
                  <a:pt x="1515291" y="3043646"/>
                </a:lnTo>
                <a:cubicBezTo>
                  <a:pt x="1550088" y="3048286"/>
                  <a:pt x="1586241" y="3046385"/>
                  <a:pt x="1619794" y="3056709"/>
                </a:cubicBezTo>
                <a:cubicBezTo>
                  <a:pt x="1644061" y="3064176"/>
                  <a:pt x="1661994" y="3085392"/>
                  <a:pt x="1685108" y="3095898"/>
                </a:cubicBezTo>
                <a:cubicBezTo>
                  <a:pt x="1710178" y="3107294"/>
                  <a:pt x="1737359" y="3113315"/>
                  <a:pt x="1763485" y="3122023"/>
                </a:cubicBezTo>
                <a:cubicBezTo>
                  <a:pt x="1879528" y="3209055"/>
                  <a:pt x="1753856" y="3125362"/>
                  <a:pt x="1867988" y="3174275"/>
                </a:cubicBezTo>
                <a:cubicBezTo>
                  <a:pt x="1985714" y="3224728"/>
                  <a:pt x="1806841" y="3180332"/>
                  <a:pt x="1972491" y="3213463"/>
                </a:cubicBezTo>
                <a:cubicBezTo>
                  <a:pt x="2099453" y="3340425"/>
                  <a:pt x="2007000" y="3268249"/>
                  <a:pt x="2390503" y="3213463"/>
                </a:cubicBezTo>
                <a:cubicBezTo>
                  <a:pt x="2454106" y="3204377"/>
                  <a:pt x="2517395" y="3158140"/>
                  <a:pt x="2573383" y="3135086"/>
                </a:cubicBezTo>
                <a:cubicBezTo>
                  <a:pt x="2611580" y="3119358"/>
                  <a:pt x="2650873" y="3105917"/>
                  <a:pt x="2690948" y="3095898"/>
                </a:cubicBezTo>
                <a:cubicBezTo>
                  <a:pt x="2736354" y="3084547"/>
                  <a:pt x="2898005" y="3072324"/>
                  <a:pt x="2926080" y="3069772"/>
                </a:cubicBezTo>
                <a:cubicBezTo>
                  <a:pt x="3030583" y="3074126"/>
                  <a:pt x="3135590" y="3071693"/>
                  <a:pt x="3239588" y="3082835"/>
                </a:cubicBezTo>
                <a:cubicBezTo>
                  <a:pt x="3268741" y="3085958"/>
                  <a:pt x="3305582" y="3122363"/>
                  <a:pt x="3331028" y="3135086"/>
                </a:cubicBezTo>
                <a:cubicBezTo>
                  <a:pt x="3343344" y="3141244"/>
                  <a:pt x="3357154" y="3143795"/>
                  <a:pt x="3370217" y="3148149"/>
                </a:cubicBezTo>
                <a:cubicBezTo>
                  <a:pt x="3402987" y="3172727"/>
                  <a:pt x="3468676" y="3223505"/>
                  <a:pt x="3500845" y="3239589"/>
                </a:cubicBezTo>
                <a:cubicBezTo>
                  <a:pt x="3516903" y="3247618"/>
                  <a:pt x="3535901" y="3247493"/>
                  <a:pt x="3553097" y="3252652"/>
                </a:cubicBezTo>
                <a:cubicBezTo>
                  <a:pt x="3579474" y="3260565"/>
                  <a:pt x="3605905" y="3268550"/>
                  <a:pt x="3631474" y="3278778"/>
                </a:cubicBezTo>
                <a:cubicBezTo>
                  <a:pt x="3649554" y="3286010"/>
                  <a:pt x="3664549" y="3301519"/>
                  <a:pt x="3683725" y="3304903"/>
                </a:cubicBezTo>
                <a:cubicBezTo>
                  <a:pt x="3739634" y="3314769"/>
                  <a:pt x="3796937" y="3313612"/>
                  <a:pt x="3853543" y="3317966"/>
                </a:cubicBezTo>
                <a:cubicBezTo>
                  <a:pt x="3944983" y="3313612"/>
                  <a:pt x="4037745" y="3320995"/>
                  <a:pt x="4127863" y="3304903"/>
                </a:cubicBezTo>
                <a:cubicBezTo>
                  <a:pt x="4162422" y="3298732"/>
                  <a:pt x="4187429" y="3267363"/>
                  <a:pt x="4219303" y="3252652"/>
                </a:cubicBezTo>
                <a:cubicBezTo>
                  <a:pt x="4244307" y="3241112"/>
                  <a:pt x="4271554" y="3235235"/>
                  <a:pt x="4297680" y="3226526"/>
                </a:cubicBezTo>
                <a:cubicBezTo>
                  <a:pt x="4315097" y="3213463"/>
                  <a:pt x="4333401" y="3201506"/>
                  <a:pt x="4349931" y="3187338"/>
                </a:cubicBezTo>
                <a:cubicBezTo>
                  <a:pt x="4363957" y="3175315"/>
                  <a:pt x="4370646" y="3148149"/>
                  <a:pt x="4389120" y="3148149"/>
                </a:cubicBezTo>
                <a:cubicBezTo>
                  <a:pt x="4422281" y="3148149"/>
                  <a:pt x="4450451" y="3173441"/>
                  <a:pt x="4480560" y="3187338"/>
                </a:cubicBezTo>
                <a:cubicBezTo>
                  <a:pt x="4593240" y="3239344"/>
                  <a:pt x="4519316" y="3218602"/>
                  <a:pt x="4624251" y="3239589"/>
                </a:cubicBezTo>
                <a:lnTo>
                  <a:pt x="5081451" y="3213463"/>
                </a:lnTo>
                <a:cubicBezTo>
                  <a:pt x="5225316" y="3202673"/>
                  <a:pt x="5067475" y="3201388"/>
                  <a:pt x="5212080" y="3174275"/>
                </a:cubicBezTo>
                <a:cubicBezTo>
                  <a:pt x="5259351" y="3165412"/>
                  <a:pt x="5307874" y="3165566"/>
                  <a:pt x="5355771" y="3161212"/>
                </a:cubicBezTo>
                <a:cubicBezTo>
                  <a:pt x="5526570" y="3173412"/>
                  <a:pt x="5534636" y="3188342"/>
                  <a:pt x="5695405" y="3148149"/>
                </a:cubicBezTo>
                <a:cubicBezTo>
                  <a:pt x="5764396" y="3130901"/>
                  <a:pt x="5827326" y="3039987"/>
                  <a:pt x="5865223" y="3004458"/>
                </a:cubicBezTo>
                <a:cubicBezTo>
                  <a:pt x="5894510" y="2977001"/>
                  <a:pt x="5926824" y="2952936"/>
                  <a:pt x="5956663" y="2926080"/>
                </a:cubicBezTo>
                <a:cubicBezTo>
                  <a:pt x="5970394" y="2913722"/>
                  <a:pt x="5981553" y="2898590"/>
                  <a:pt x="5995851" y="2886892"/>
                </a:cubicBezTo>
                <a:cubicBezTo>
                  <a:pt x="6060235" y="2834215"/>
                  <a:pt x="6083118" y="2820006"/>
                  <a:pt x="6139543" y="2782389"/>
                </a:cubicBezTo>
                <a:cubicBezTo>
                  <a:pt x="6156432" y="2785204"/>
                  <a:pt x="6298484" y="2809504"/>
                  <a:pt x="6309360" y="2808515"/>
                </a:cubicBezTo>
                <a:cubicBezTo>
                  <a:pt x="6375694" y="2802485"/>
                  <a:pt x="6439989" y="2782389"/>
                  <a:pt x="6505303" y="2769326"/>
                </a:cubicBezTo>
                <a:cubicBezTo>
                  <a:pt x="6514179" y="2757492"/>
                  <a:pt x="6561066" y="2696987"/>
                  <a:pt x="6570617" y="2677886"/>
                </a:cubicBezTo>
                <a:cubicBezTo>
                  <a:pt x="6581104" y="2656913"/>
                  <a:pt x="6585515" y="2633157"/>
                  <a:pt x="6596743" y="2612572"/>
                </a:cubicBezTo>
                <a:cubicBezTo>
                  <a:pt x="6611779" y="2585007"/>
                  <a:pt x="6634952" y="2562279"/>
                  <a:pt x="6648994" y="2534195"/>
                </a:cubicBezTo>
                <a:cubicBezTo>
                  <a:pt x="6657703" y="2516778"/>
                  <a:pt x="6663436" y="2497522"/>
                  <a:pt x="6675120" y="2481943"/>
                </a:cubicBezTo>
                <a:cubicBezTo>
                  <a:pt x="6689899" y="2462238"/>
                  <a:pt x="6709954" y="2447109"/>
                  <a:pt x="6727371" y="2429692"/>
                </a:cubicBezTo>
                <a:cubicBezTo>
                  <a:pt x="6731725" y="2416629"/>
                  <a:pt x="6734276" y="2402819"/>
                  <a:pt x="6740434" y="2390503"/>
                </a:cubicBezTo>
                <a:cubicBezTo>
                  <a:pt x="6795902" y="2279568"/>
                  <a:pt x="6766829" y="2371568"/>
                  <a:pt x="6818811" y="2246812"/>
                </a:cubicBezTo>
                <a:cubicBezTo>
                  <a:pt x="6870627" y="2122453"/>
                  <a:pt x="6817846" y="2209072"/>
                  <a:pt x="6871063" y="2129246"/>
                </a:cubicBezTo>
                <a:cubicBezTo>
                  <a:pt x="6879771" y="2094412"/>
                  <a:pt x="6887741" y="2059384"/>
                  <a:pt x="6897188" y="2024743"/>
                </a:cubicBezTo>
                <a:cubicBezTo>
                  <a:pt x="6900811" y="2011459"/>
                  <a:pt x="6910251" y="1999324"/>
                  <a:pt x="6910251" y="1985555"/>
                </a:cubicBezTo>
                <a:cubicBezTo>
                  <a:pt x="6910251" y="1898361"/>
                  <a:pt x="6910446" y="1810479"/>
                  <a:pt x="6897188" y="1724298"/>
                </a:cubicBezTo>
                <a:cubicBezTo>
                  <a:pt x="6892747" y="1695428"/>
                  <a:pt x="6870240" y="1672441"/>
                  <a:pt x="6858000" y="1645920"/>
                </a:cubicBezTo>
                <a:cubicBezTo>
                  <a:pt x="6764307" y="1442916"/>
                  <a:pt x="6861143" y="1639142"/>
                  <a:pt x="6792685" y="1502229"/>
                </a:cubicBezTo>
                <a:cubicBezTo>
                  <a:pt x="6788331" y="1484812"/>
                  <a:pt x="6785300" y="1467010"/>
                  <a:pt x="6779623" y="1449978"/>
                </a:cubicBezTo>
                <a:cubicBezTo>
                  <a:pt x="6753809" y="1372534"/>
                  <a:pt x="6757719" y="1400694"/>
                  <a:pt x="6727371" y="1332412"/>
                </a:cubicBezTo>
                <a:cubicBezTo>
                  <a:pt x="6706541" y="1285545"/>
                  <a:pt x="6702547" y="1271004"/>
                  <a:pt x="6688183" y="1227909"/>
                </a:cubicBezTo>
                <a:cubicBezTo>
                  <a:pt x="6683829" y="1123406"/>
                  <a:pt x="6685883" y="1018438"/>
                  <a:pt x="6675120" y="914400"/>
                </a:cubicBezTo>
                <a:cubicBezTo>
                  <a:pt x="6671840" y="882698"/>
                  <a:pt x="6634343" y="817868"/>
                  <a:pt x="6609805" y="796835"/>
                </a:cubicBezTo>
                <a:cubicBezTo>
                  <a:pt x="6595020" y="784162"/>
                  <a:pt x="6573400" y="782027"/>
                  <a:pt x="6557554" y="770709"/>
                </a:cubicBezTo>
                <a:cubicBezTo>
                  <a:pt x="6542521" y="759971"/>
                  <a:pt x="6533398" y="742258"/>
                  <a:pt x="6518365" y="731520"/>
                </a:cubicBezTo>
                <a:cubicBezTo>
                  <a:pt x="6472141" y="698503"/>
                  <a:pt x="6444902" y="701860"/>
                  <a:pt x="6387737" y="692332"/>
                </a:cubicBezTo>
                <a:cubicBezTo>
                  <a:pt x="6334888" y="657099"/>
                  <a:pt x="6342789" y="660026"/>
                  <a:pt x="6270171" y="627018"/>
                </a:cubicBezTo>
                <a:cubicBezTo>
                  <a:pt x="6248824" y="617315"/>
                  <a:pt x="6226074" y="610876"/>
                  <a:pt x="6204857" y="600892"/>
                </a:cubicBezTo>
                <a:cubicBezTo>
                  <a:pt x="6151999" y="576017"/>
                  <a:pt x="6102343" y="544211"/>
                  <a:pt x="6048103" y="522515"/>
                </a:cubicBezTo>
                <a:cubicBezTo>
                  <a:pt x="6026331" y="513806"/>
                  <a:pt x="6005033" y="503804"/>
                  <a:pt x="5982788" y="496389"/>
                </a:cubicBezTo>
                <a:cubicBezTo>
                  <a:pt x="5965756" y="490712"/>
                  <a:pt x="5947799" y="488258"/>
                  <a:pt x="5930537" y="483326"/>
                </a:cubicBezTo>
                <a:cubicBezTo>
                  <a:pt x="5917297" y="479543"/>
                  <a:pt x="5904411" y="474617"/>
                  <a:pt x="5891348" y="470263"/>
                </a:cubicBezTo>
                <a:cubicBezTo>
                  <a:pt x="5843451" y="474617"/>
                  <a:pt x="5794928" y="474463"/>
                  <a:pt x="5747657" y="483326"/>
                </a:cubicBezTo>
                <a:cubicBezTo>
                  <a:pt x="5720972" y="488329"/>
                  <a:pt x="5656221" y="522513"/>
                  <a:pt x="5630091" y="535578"/>
                </a:cubicBezTo>
                <a:cubicBezTo>
                  <a:pt x="5586548" y="531224"/>
                  <a:pt x="5542714" y="529169"/>
                  <a:pt x="5499463" y="522515"/>
                </a:cubicBezTo>
                <a:cubicBezTo>
                  <a:pt x="5485854" y="520421"/>
                  <a:pt x="5470852" y="518267"/>
                  <a:pt x="5460274" y="509452"/>
                </a:cubicBezTo>
                <a:cubicBezTo>
                  <a:pt x="5365375" y="430369"/>
                  <a:pt x="5471748" y="474087"/>
                  <a:pt x="5381897" y="444138"/>
                </a:cubicBezTo>
                <a:cubicBezTo>
                  <a:pt x="5364480" y="431075"/>
                  <a:pt x="5346646" y="418550"/>
                  <a:pt x="5329645" y="404949"/>
                </a:cubicBezTo>
                <a:cubicBezTo>
                  <a:pt x="5303089" y="383704"/>
                  <a:pt x="5278474" y="360040"/>
                  <a:pt x="5251268" y="339635"/>
                </a:cubicBezTo>
                <a:cubicBezTo>
                  <a:pt x="5226149" y="320795"/>
                  <a:pt x="5197676" y="306660"/>
                  <a:pt x="5172891" y="287383"/>
                </a:cubicBezTo>
                <a:cubicBezTo>
                  <a:pt x="5099505" y="230305"/>
                  <a:pt x="5169461" y="260114"/>
                  <a:pt x="5094514" y="235132"/>
                </a:cubicBezTo>
                <a:cubicBezTo>
                  <a:pt x="5049450" y="199080"/>
                  <a:pt x="5016613" y="168028"/>
                  <a:pt x="4963885" y="143692"/>
                </a:cubicBezTo>
                <a:cubicBezTo>
                  <a:pt x="4930106" y="128102"/>
                  <a:pt x="4893724" y="118812"/>
                  <a:pt x="4859383" y="104503"/>
                </a:cubicBezTo>
                <a:cubicBezTo>
                  <a:pt x="4841408" y="97013"/>
                  <a:pt x="4825605" y="84536"/>
                  <a:pt x="4807131" y="78378"/>
                </a:cubicBezTo>
                <a:cubicBezTo>
                  <a:pt x="4774637" y="67547"/>
                  <a:pt x="4676415" y="56986"/>
                  <a:pt x="4650377" y="52252"/>
                </a:cubicBezTo>
                <a:cubicBezTo>
                  <a:pt x="4632713" y="49040"/>
                  <a:pt x="4615542" y="43543"/>
                  <a:pt x="4598125" y="39189"/>
                </a:cubicBezTo>
                <a:cubicBezTo>
                  <a:pt x="4502331" y="43543"/>
                  <a:pt x="4406331" y="44605"/>
                  <a:pt x="4310743" y="52252"/>
                </a:cubicBezTo>
                <a:cubicBezTo>
                  <a:pt x="4297017" y="53350"/>
                  <a:pt x="4283870" y="59157"/>
                  <a:pt x="4271554" y="65315"/>
                </a:cubicBezTo>
                <a:cubicBezTo>
                  <a:pt x="4248845" y="76669"/>
                  <a:pt x="4227770" y="91047"/>
                  <a:pt x="4206240" y="104503"/>
                </a:cubicBezTo>
                <a:cubicBezTo>
                  <a:pt x="4192927" y="112824"/>
                  <a:pt x="4179112" y="120578"/>
                  <a:pt x="4167051" y="130629"/>
                </a:cubicBezTo>
                <a:cubicBezTo>
                  <a:pt x="4152859" y="142456"/>
                  <a:pt x="4143234" y="159571"/>
                  <a:pt x="4127863" y="169818"/>
                </a:cubicBezTo>
                <a:cubicBezTo>
                  <a:pt x="4116406" y="177456"/>
                  <a:pt x="4101958" y="179257"/>
                  <a:pt x="4088674" y="182880"/>
                </a:cubicBezTo>
                <a:cubicBezTo>
                  <a:pt x="4054033" y="192327"/>
                  <a:pt x="3984171" y="209006"/>
                  <a:pt x="3984171" y="209006"/>
                </a:cubicBezTo>
                <a:cubicBezTo>
                  <a:pt x="3936274" y="204652"/>
                  <a:pt x="3886620" y="209514"/>
                  <a:pt x="3840480" y="195943"/>
                </a:cubicBezTo>
                <a:cubicBezTo>
                  <a:pt x="3840479" y="195943"/>
                  <a:pt x="3742508" y="130629"/>
                  <a:pt x="3722914" y="117566"/>
                </a:cubicBezTo>
                <a:cubicBezTo>
                  <a:pt x="3709851" y="108857"/>
                  <a:pt x="3699425" y="91440"/>
                  <a:pt x="3683725" y="91440"/>
                </a:cubicBezTo>
                <a:lnTo>
                  <a:pt x="3317965" y="9144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1619672" y="2800247"/>
            <a:ext cx="6120680" cy="98879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 title="U.D. 10"/>
          <p:cNvSpPr/>
          <p:nvPr/>
        </p:nvSpPr>
        <p:spPr>
          <a:xfrm>
            <a:off x="1801787" y="2910355"/>
            <a:ext cx="1008113" cy="792088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 cap="sq" cmpd="thinThick">
            <a:solidFill>
              <a:schemeClr val="bg1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b="1" dirty="0">
              <a:latin typeface="Agency FB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953916" y="2910355"/>
            <a:ext cx="4608512" cy="7920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latin typeface="Agency FB" pitchFamily="34" charset="0"/>
              </a:rPr>
              <a:t>MUCHAS GRACIAS</a:t>
            </a:r>
            <a:endParaRPr lang="es-ES" sz="3600" b="1" dirty="0">
              <a:latin typeface="Agency FB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75656" y="522920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ANTONIO MANUEL RANDADO          	FERNANDO MORENO</a:t>
            </a:r>
          </a:p>
          <a:p>
            <a:r>
              <a:rPr lang="es-ES" dirty="0" smtClean="0"/>
              <a:t>JUAN IGNACIO RAGEL		CRISTINA FERNÁNDEZ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169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792088"/>
          </a:xfrm>
        </p:spPr>
        <p:txBody>
          <a:bodyPr>
            <a:normAutofit/>
          </a:bodyPr>
          <a:lstStyle/>
          <a:p>
            <a:r>
              <a:rPr lang="es-ES" sz="3200" dirty="0" smtClean="0"/>
              <a:t>JUSTIFICACIÓN</a:t>
            </a:r>
            <a:endParaRPr lang="es-ES" sz="3200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59741328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Flecha arriba"/>
          <p:cNvSpPr/>
          <p:nvPr/>
        </p:nvSpPr>
        <p:spPr>
          <a:xfrm rot="13310936">
            <a:off x="3232967" y="2482353"/>
            <a:ext cx="432048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rriba"/>
          <p:cNvSpPr/>
          <p:nvPr/>
        </p:nvSpPr>
        <p:spPr>
          <a:xfrm rot="8007731">
            <a:off x="3287558" y="3805793"/>
            <a:ext cx="432048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rriba"/>
          <p:cNvSpPr/>
          <p:nvPr/>
        </p:nvSpPr>
        <p:spPr>
          <a:xfrm rot="2843429">
            <a:off x="5423418" y="3837518"/>
            <a:ext cx="432048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Forma libre"/>
          <p:cNvSpPr/>
          <p:nvPr/>
        </p:nvSpPr>
        <p:spPr>
          <a:xfrm>
            <a:off x="5550512" y="1105469"/>
            <a:ext cx="2480211" cy="1733265"/>
          </a:xfrm>
          <a:custGeom>
            <a:avLst/>
            <a:gdLst>
              <a:gd name="connsiteX0" fmla="*/ 1819279 w 2480211"/>
              <a:gd name="connsiteY0" fmla="*/ 1692322 h 1733265"/>
              <a:gd name="connsiteX1" fmla="*/ 2310598 w 2480211"/>
              <a:gd name="connsiteY1" fmla="*/ 1678674 h 1733265"/>
              <a:gd name="connsiteX2" fmla="*/ 2378837 w 2480211"/>
              <a:gd name="connsiteY2" fmla="*/ 1610435 h 1733265"/>
              <a:gd name="connsiteX3" fmla="*/ 2433428 w 2480211"/>
              <a:gd name="connsiteY3" fmla="*/ 1473958 h 1733265"/>
              <a:gd name="connsiteX4" fmla="*/ 2460724 w 2480211"/>
              <a:gd name="connsiteY4" fmla="*/ 1378424 h 1733265"/>
              <a:gd name="connsiteX5" fmla="*/ 2460724 w 2480211"/>
              <a:gd name="connsiteY5" fmla="*/ 777922 h 1733265"/>
              <a:gd name="connsiteX6" fmla="*/ 2433428 w 2480211"/>
              <a:gd name="connsiteY6" fmla="*/ 668740 h 1733265"/>
              <a:gd name="connsiteX7" fmla="*/ 2406133 w 2480211"/>
              <a:gd name="connsiteY7" fmla="*/ 627797 h 1733265"/>
              <a:gd name="connsiteX8" fmla="*/ 2365189 w 2480211"/>
              <a:gd name="connsiteY8" fmla="*/ 518615 h 1733265"/>
              <a:gd name="connsiteX9" fmla="*/ 2324246 w 2480211"/>
              <a:gd name="connsiteY9" fmla="*/ 477671 h 1733265"/>
              <a:gd name="connsiteX10" fmla="*/ 2269655 w 2480211"/>
              <a:gd name="connsiteY10" fmla="*/ 409432 h 1733265"/>
              <a:gd name="connsiteX11" fmla="*/ 2256007 w 2480211"/>
              <a:gd name="connsiteY11" fmla="*/ 368489 h 1733265"/>
              <a:gd name="connsiteX12" fmla="*/ 2174121 w 2480211"/>
              <a:gd name="connsiteY12" fmla="*/ 300250 h 1733265"/>
              <a:gd name="connsiteX13" fmla="*/ 2133178 w 2480211"/>
              <a:gd name="connsiteY13" fmla="*/ 259307 h 1733265"/>
              <a:gd name="connsiteX14" fmla="*/ 1996700 w 2480211"/>
              <a:gd name="connsiteY14" fmla="*/ 191068 h 1733265"/>
              <a:gd name="connsiteX15" fmla="*/ 1873870 w 2480211"/>
              <a:gd name="connsiteY15" fmla="*/ 150125 h 1733265"/>
              <a:gd name="connsiteX16" fmla="*/ 1819279 w 2480211"/>
              <a:gd name="connsiteY16" fmla="*/ 122830 h 1733265"/>
              <a:gd name="connsiteX17" fmla="*/ 1778336 w 2480211"/>
              <a:gd name="connsiteY17" fmla="*/ 109182 h 1733265"/>
              <a:gd name="connsiteX18" fmla="*/ 1737392 w 2480211"/>
              <a:gd name="connsiteY18" fmla="*/ 81886 h 1733265"/>
              <a:gd name="connsiteX19" fmla="*/ 1641858 w 2480211"/>
              <a:gd name="connsiteY19" fmla="*/ 68238 h 1733265"/>
              <a:gd name="connsiteX20" fmla="*/ 1423494 w 2480211"/>
              <a:gd name="connsiteY20" fmla="*/ 40943 h 1733265"/>
              <a:gd name="connsiteX21" fmla="*/ 1368903 w 2480211"/>
              <a:gd name="connsiteY21" fmla="*/ 27295 h 1733265"/>
              <a:gd name="connsiteX22" fmla="*/ 1246073 w 2480211"/>
              <a:gd name="connsiteY22" fmla="*/ 0 h 1733265"/>
              <a:gd name="connsiteX23" fmla="*/ 468151 w 2480211"/>
              <a:gd name="connsiteY23" fmla="*/ 13647 h 1733265"/>
              <a:gd name="connsiteX24" fmla="*/ 358969 w 2480211"/>
              <a:gd name="connsiteY24" fmla="*/ 40943 h 1733265"/>
              <a:gd name="connsiteX25" fmla="*/ 318025 w 2480211"/>
              <a:gd name="connsiteY25" fmla="*/ 68238 h 1733265"/>
              <a:gd name="connsiteX26" fmla="*/ 277082 w 2480211"/>
              <a:gd name="connsiteY26" fmla="*/ 81886 h 1733265"/>
              <a:gd name="connsiteX27" fmla="*/ 236139 w 2480211"/>
              <a:gd name="connsiteY27" fmla="*/ 122830 h 1733265"/>
              <a:gd name="connsiteX28" fmla="*/ 154252 w 2480211"/>
              <a:gd name="connsiteY28" fmla="*/ 191068 h 1733265"/>
              <a:gd name="connsiteX29" fmla="*/ 113309 w 2480211"/>
              <a:gd name="connsiteY29" fmla="*/ 272955 h 1733265"/>
              <a:gd name="connsiteX30" fmla="*/ 72366 w 2480211"/>
              <a:gd name="connsiteY30" fmla="*/ 395785 h 1733265"/>
              <a:gd name="connsiteX31" fmla="*/ 58718 w 2480211"/>
              <a:gd name="connsiteY31" fmla="*/ 436728 h 1733265"/>
              <a:gd name="connsiteX32" fmla="*/ 31422 w 2480211"/>
              <a:gd name="connsiteY32" fmla="*/ 477671 h 1733265"/>
              <a:gd name="connsiteX33" fmla="*/ 17775 w 2480211"/>
              <a:gd name="connsiteY33" fmla="*/ 518615 h 1733265"/>
              <a:gd name="connsiteX34" fmla="*/ 17775 w 2480211"/>
              <a:gd name="connsiteY34" fmla="*/ 1119116 h 1733265"/>
              <a:gd name="connsiteX35" fmla="*/ 58718 w 2480211"/>
              <a:gd name="connsiteY35" fmla="*/ 1296537 h 1733265"/>
              <a:gd name="connsiteX36" fmla="*/ 72366 w 2480211"/>
              <a:gd name="connsiteY36" fmla="*/ 1337480 h 1733265"/>
              <a:gd name="connsiteX37" fmla="*/ 86013 w 2480211"/>
              <a:gd name="connsiteY37" fmla="*/ 1378424 h 1733265"/>
              <a:gd name="connsiteX38" fmla="*/ 140604 w 2480211"/>
              <a:gd name="connsiteY38" fmla="*/ 1460310 h 1733265"/>
              <a:gd name="connsiteX39" fmla="*/ 208843 w 2480211"/>
              <a:gd name="connsiteY39" fmla="*/ 1542197 h 1733265"/>
              <a:gd name="connsiteX40" fmla="*/ 331673 w 2480211"/>
              <a:gd name="connsiteY40" fmla="*/ 1596788 h 1733265"/>
              <a:gd name="connsiteX41" fmla="*/ 372616 w 2480211"/>
              <a:gd name="connsiteY41" fmla="*/ 1610435 h 1733265"/>
              <a:gd name="connsiteX42" fmla="*/ 413560 w 2480211"/>
              <a:gd name="connsiteY42" fmla="*/ 1624083 h 1733265"/>
              <a:gd name="connsiteX43" fmla="*/ 550037 w 2480211"/>
              <a:gd name="connsiteY43" fmla="*/ 1651379 h 1733265"/>
              <a:gd name="connsiteX44" fmla="*/ 672867 w 2480211"/>
              <a:gd name="connsiteY44" fmla="*/ 1665027 h 1733265"/>
              <a:gd name="connsiteX45" fmla="*/ 754754 w 2480211"/>
              <a:gd name="connsiteY45" fmla="*/ 1678674 h 1733265"/>
              <a:gd name="connsiteX46" fmla="*/ 850288 w 2480211"/>
              <a:gd name="connsiteY46" fmla="*/ 1692322 h 1733265"/>
              <a:gd name="connsiteX47" fmla="*/ 959470 w 2480211"/>
              <a:gd name="connsiteY47" fmla="*/ 1719618 h 1733265"/>
              <a:gd name="connsiteX48" fmla="*/ 1082300 w 2480211"/>
              <a:gd name="connsiteY48" fmla="*/ 1733265 h 1733265"/>
              <a:gd name="connsiteX49" fmla="*/ 1682801 w 2480211"/>
              <a:gd name="connsiteY49" fmla="*/ 1719618 h 173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480211" h="1733265">
                <a:moveTo>
                  <a:pt x="1819279" y="1692322"/>
                </a:moveTo>
                <a:cubicBezTo>
                  <a:pt x="1983052" y="1687773"/>
                  <a:pt x="2147244" y="1691240"/>
                  <a:pt x="2310598" y="1678674"/>
                </a:cubicBezTo>
                <a:cubicBezTo>
                  <a:pt x="2340511" y="1676373"/>
                  <a:pt x="2367123" y="1630935"/>
                  <a:pt x="2378837" y="1610435"/>
                </a:cubicBezTo>
                <a:cubicBezTo>
                  <a:pt x="2410970" y="1554202"/>
                  <a:pt x="2411056" y="1541074"/>
                  <a:pt x="2433428" y="1473958"/>
                </a:cubicBezTo>
                <a:cubicBezTo>
                  <a:pt x="2453009" y="1415215"/>
                  <a:pt x="2443585" y="1446979"/>
                  <a:pt x="2460724" y="1378424"/>
                </a:cubicBezTo>
                <a:cubicBezTo>
                  <a:pt x="2489980" y="1115127"/>
                  <a:pt x="2483216" y="1227763"/>
                  <a:pt x="2460724" y="777922"/>
                </a:cubicBezTo>
                <a:cubicBezTo>
                  <a:pt x="2459859" y="760618"/>
                  <a:pt x="2444734" y="691353"/>
                  <a:pt x="2433428" y="668740"/>
                </a:cubicBezTo>
                <a:cubicBezTo>
                  <a:pt x="2426093" y="654069"/>
                  <a:pt x="2415231" y="641445"/>
                  <a:pt x="2406133" y="627797"/>
                </a:cubicBezTo>
                <a:cubicBezTo>
                  <a:pt x="2395142" y="583835"/>
                  <a:pt x="2392639" y="557045"/>
                  <a:pt x="2365189" y="518615"/>
                </a:cubicBezTo>
                <a:cubicBezTo>
                  <a:pt x="2353971" y="502909"/>
                  <a:pt x="2337894" y="491319"/>
                  <a:pt x="2324246" y="477671"/>
                </a:cubicBezTo>
                <a:cubicBezTo>
                  <a:pt x="2289941" y="374760"/>
                  <a:pt x="2340206" y="497621"/>
                  <a:pt x="2269655" y="409432"/>
                </a:cubicBezTo>
                <a:cubicBezTo>
                  <a:pt x="2260668" y="398198"/>
                  <a:pt x="2263987" y="380459"/>
                  <a:pt x="2256007" y="368489"/>
                </a:cubicBezTo>
                <a:cubicBezTo>
                  <a:pt x="2226104" y="323635"/>
                  <a:pt x="2211884" y="331720"/>
                  <a:pt x="2174121" y="300250"/>
                </a:cubicBezTo>
                <a:cubicBezTo>
                  <a:pt x="2159294" y="287894"/>
                  <a:pt x="2148413" y="271156"/>
                  <a:pt x="2133178" y="259307"/>
                </a:cubicBezTo>
                <a:cubicBezTo>
                  <a:pt x="2015676" y="167917"/>
                  <a:pt x="2094557" y="227764"/>
                  <a:pt x="1996700" y="191068"/>
                </a:cubicBezTo>
                <a:cubicBezTo>
                  <a:pt x="1867549" y="142637"/>
                  <a:pt x="2023414" y="180034"/>
                  <a:pt x="1873870" y="150125"/>
                </a:cubicBezTo>
                <a:cubicBezTo>
                  <a:pt x="1855673" y="141027"/>
                  <a:pt x="1837979" y="130844"/>
                  <a:pt x="1819279" y="122830"/>
                </a:cubicBezTo>
                <a:cubicBezTo>
                  <a:pt x="1806056" y="117163"/>
                  <a:pt x="1791203" y="115616"/>
                  <a:pt x="1778336" y="109182"/>
                </a:cubicBezTo>
                <a:cubicBezTo>
                  <a:pt x="1763665" y="101846"/>
                  <a:pt x="1753103" y="86599"/>
                  <a:pt x="1737392" y="81886"/>
                </a:cubicBezTo>
                <a:cubicBezTo>
                  <a:pt x="1706581" y="72642"/>
                  <a:pt x="1673588" y="73526"/>
                  <a:pt x="1641858" y="68238"/>
                </a:cubicBezTo>
                <a:cubicBezTo>
                  <a:pt x="1472652" y="40037"/>
                  <a:pt x="1708700" y="66871"/>
                  <a:pt x="1423494" y="40943"/>
                </a:cubicBezTo>
                <a:cubicBezTo>
                  <a:pt x="1405297" y="36394"/>
                  <a:pt x="1387213" y="31364"/>
                  <a:pt x="1368903" y="27295"/>
                </a:cubicBezTo>
                <a:cubicBezTo>
                  <a:pt x="1212920" y="-7368"/>
                  <a:pt x="1379245" y="33291"/>
                  <a:pt x="1246073" y="0"/>
                </a:cubicBezTo>
                <a:cubicBezTo>
                  <a:pt x="986766" y="4549"/>
                  <a:pt x="727222" y="1690"/>
                  <a:pt x="468151" y="13647"/>
                </a:cubicBezTo>
                <a:cubicBezTo>
                  <a:pt x="430677" y="15377"/>
                  <a:pt x="358969" y="40943"/>
                  <a:pt x="358969" y="40943"/>
                </a:cubicBezTo>
                <a:cubicBezTo>
                  <a:pt x="345321" y="50041"/>
                  <a:pt x="332696" y="60903"/>
                  <a:pt x="318025" y="68238"/>
                </a:cubicBezTo>
                <a:cubicBezTo>
                  <a:pt x="305158" y="74672"/>
                  <a:pt x="289052" y="73906"/>
                  <a:pt x="277082" y="81886"/>
                </a:cubicBezTo>
                <a:cubicBezTo>
                  <a:pt x="261023" y="92592"/>
                  <a:pt x="250966" y="110474"/>
                  <a:pt x="236139" y="122830"/>
                </a:cubicBezTo>
                <a:cubicBezTo>
                  <a:pt x="122125" y="217841"/>
                  <a:pt x="273876" y="71444"/>
                  <a:pt x="154252" y="191068"/>
                </a:cubicBezTo>
                <a:cubicBezTo>
                  <a:pt x="104480" y="340384"/>
                  <a:pt x="183857" y="114223"/>
                  <a:pt x="113309" y="272955"/>
                </a:cubicBezTo>
                <a:cubicBezTo>
                  <a:pt x="113294" y="272989"/>
                  <a:pt x="79195" y="375296"/>
                  <a:pt x="72366" y="395785"/>
                </a:cubicBezTo>
                <a:cubicBezTo>
                  <a:pt x="67817" y="409433"/>
                  <a:pt x="66698" y="424758"/>
                  <a:pt x="58718" y="436728"/>
                </a:cubicBezTo>
                <a:lnTo>
                  <a:pt x="31422" y="477671"/>
                </a:lnTo>
                <a:cubicBezTo>
                  <a:pt x="26873" y="491319"/>
                  <a:pt x="20348" y="504461"/>
                  <a:pt x="17775" y="518615"/>
                </a:cubicBezTo>
                <a:cubicBezTo>
                  <a:pt x="-17577" y="713053"/>
                  <a:pt x="9281" y="936496"/>
                  <a:pt x="17775" y="1119116"/>
                </a:cubicBezTo>
                <a:cubicBezTo>
                  <a:pt x="21606" y="1201478"/>
                  <a:pt x="33669" y="1221391"/>
                  <a:pt x="58718" y="1296537"/>
                </a:cubicBezTo>
                <a:lnTo>
                  <a:pt x="72366" y="1337480"/>
                </a:lnTo>
                <a:cubicBezTo>
                  <a:pt x="76915" y="1351128"/>
                  <a:pt x="78033" y="1366454"/>
                  <a:pt x="86013" y="1378424"/>
                </a:cubicBezTo>
                <a:lnTo>
                  <a:pt x="140604" y="1460310"/>
                </a:lnTo>
                <a:cubicBezTo>
                  <a:pt x="167441" y="1500564"/>
                  <a:pt x="169441" y="1509362"/>
                  <a:pt x="208843" y="1542197"/>
                </a:cubicBezTo>
                <a:cubicBezTo>
                  <a:pt x="252095" y="1578240"/>
                  <a:pt x="272171" y="1576954"/>
                  <a:pt x="331673" y="1596788"/>
                </a:cubicBezTo>
                <a:lnTo>
                  <a:pt x="372616" y="1610435"/>
                </a:lnTo>
                <a:cubicBezTo>
                  <a:pt x="386264" y="1614984"/>
                  <a:pt x="399453" y="1621262"/>
                  <a:pt x="413560" y="1624083"/>
                </a:cubicBezTo>
                <a:cubicBezTo>
                  <a:pt x="459052" y="1633182"/>
                  <a:pt x="503927" y="1646256"/>
                  <a:pt x="550037" y="1651379"/>
                </a:cubicBezTo>
                <a:cubicBezTo>
                  <a:pt x="590980" y="1655928"/>
                  <a:pt x="632033" y="1659583"/>
                  <a:pt x="672867" y="1665027"/>
                </a:cubicBezTo>
                <a:cubicBezTo>
                  <a:pt x="700296" y="1668684"/>
                  <a:pt x="727404" y="1674466"/>
                  <a:pt x="754754" y="1678674"/>
                </a:cubicBezTo>
                <a:cubicBezTo>
                  <a:pt x="786548" y="1683565"/>
                  <a:pt x="818745" y="1686013"/>
                  <a:pt x="850288" y="1692322"/>
                </a:cubicBezTo>
                <a:cubicBezTo>
                  <a:pt x="887074" y="1699679"/>
                  <a:pt x="922185" y="1715475"/>
                  <a:pt x="959470" y="1719618"/>
                </a:cubicBezTo>
                <a:lnTo>
                  <a:pt x="1082300" y="1733265"/>
                </a:lnTo>
                <a:cubicBezTo>
                  <a:pt x="1573592" y="1717913"/>
                  <a:pt x="1373381" y="1719618"/>
                  <a:pt x="1682801" y="1719618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Forma libre"/>
          <p:cNvSpPr/>
          <p:nvPr/>
        </p:nvSpPr>
        <p:spPr>
          <a:xfrm>
            <a:off x="1023582" y="1109194"/>
            <a:ext cx="2538697" cy="1674949"/>
          </a:xfrm>
          <a:custGeom>
            <a:avLst/>
            <a:gdLst>
              <a:gd name="connsiteX0" fmla="*/ 1760561 w 2538697"/>
              <a:gd name="connsiteY0" fmla="*/ 200991 h 1674949"/>
              <a:gd name="connsiteX1" fmla="*/ 1624084 w 2538697"/>
              <a:gd name="connsiteY1" fmla="*/ 132752 h 1674949"/>
              <a:gd name="connsiteX2" fmla="*/ 1569493 w 2538697"/>
              <a:gd name="connsiteY2" fmla="*/ 105457 h 1674949"/>
              <a:gd name="connsiteX3" fmla="*/ 1446663 w 2538697"/>
              <a:gd name="connsiteY3" fmla="*/ 91809 h 1674949"/>
              <a:gd name="connsiteX4" fmla="*/ 1337481 w 2538697"/>
              <a:gd name="connsiteY4" fmla="*/ 78161 h 1674949"/>
              <a:gd name="connsiteX5" fmla="*/ 1296537 w 2538697"/>
              <a:gd name="connsiteY5" fmla="*/ 64513 h 1674949"/>
              <a:gd name="connsiteX6" fmla="*/ 1064525 w 2538697"/>
              <a:gd name="connsiteY6" fmla="*/ 37218 h 1674949"/>
              <a:gd name="connsiteX7" fmla="*/ 354842 w 2538697"/>
              <a:gd name="connsiteY7" fmla="*/ 23570 h 1674949"/>
              <a:gd name="connsiteX8" fmla="*/ 259308 w 2538697"/>
              <a:gd name="connsiteY8" fmla="*/ 91809 h 1674949"/>
              <a:gd name="connsiteX9" fmla="*/ 177421 w 2538697"/>
              <a:gd name="connsiteY9" fmla="*/ 160048 h 1674949"/>
              <a:gd name="connsiteX10" fmla="*/ 122830 w 2538697"/>
              <a:gd name="connsiteY10" fmla="*/ 269230 h 1674949"/>
              <a:gd name="connsiteX11" fmla="*/ 81887 w 2538697"/>
              <a:gd name="connsiteY11" fmla="*/ 310173 h 1674949"/>
              <a:gd name="connsiteX12" fmla="*/ 54591 w 2538697"/>
              <a:gd name="connsiteY12" fmla="*/ 419355 h 1674949"/>
              <a:gd name="connsiteX13" fmla="*/ 27296 w 2538697"/>
              <a:gd name="connsiteY13" fmla="*/ 473946 h 1674949"/>
              <a:gd name="connsiteX14" fmla="*/ 0 w 2538697"/>
              <a:gd name="connsiteY14" fmla="*/ 610424 h 1674949"/>
              <a:gd name="connsiteX15" fmla="*/ 13648 w 2538697"/>
              <a:gd name="connsiteY15" fmla="*/ 869731 h 1674949"/>
              <a:gd name="connsiteX16" fmla="*/ 27296 w 2538697"/>
              <a:gd name="connsiteY16" fmla="*/ 924322 h 1674949"/>
              <a:gd name="connsiteX17" fmla="*/ 136478 w 2538697"/>
              <a:gd name="connsiteY17" fmla="*/ 1115391 h 1674949"/>
              <a:gd name="connsiteX18" fmla="*/ 177421 w 2538697"/>
              <a:gd name="connsiteY18" fmla="*/ 1169982 h 1674949"/>
              <a:gd name="connsiteX19" fmla="*/ 218364 w 2538697"/>
              <a:gd name="connsiteY19" fmla="*/ 1210925 h 1674949"/>
              <a:gd name="connsiteX20" fmla="*/ 259308 w 2538697"/>
              <a:gd name="connsiteY20" fmla="*/ 1265516 h 1674949"/>
              <a:gd name="connsiteX21" fmla="*/ 300251 w 2538697"/>
              <a:gd name="connsiteY21" fmla="*/ 1292812 h 1674949"/>
              <a:gd name="connsiteX22" fmla="*/ 341194 w 2538697"/>
              <a:gd name="connsiteY22" fmla="*/ 1333755 h 1674949"/>
              <a:gd name="connsiteX23" fmla="*/ 395785 w 2538697"/>
              <a:gd name="connsiteY23" fmla="*/ 1361051 h 1674949"/>
              <a:gd name="connsiteX24" fmla="*/ 436728 w 2538697"/>
              <a:gd name="connsiteY24" fmla="*/ 1401994 h 1674949"/>
              <a:gd name="connsiteX25" fmla="*/ 491319 w 2538697"/>
              <a:gd name="connsiteY25" fmla="*/ 1429290 h 1674949"/>
              <a:gd name="connsiteX26" fmla="*/ 573206 w 2538697"/>
              <a:gd name="connsiteY26" fmla="*/ 1497528 h 1674949"/>
              <a:gd name="connsiteX27" fmla="*/ 614149 w 2538697"/>
              <a:gd name="connsiteY27" fmla="*/ 1511176 h 1674949"/>
              <a:gd name="connsiteX28" fmla="*/ 668740 w 2538697"/>
              <a:gd name="connsiteY28" fmla="*/ 1538472 h 1674949"/>
              <a:gd name="connsiteX29" fmla="*/ 709684 w 2538697"/>
              <a:gd name="connsiteY29" fmla="*/ 1552119 h 1674949"/>
              <a:gd name="connsiteX30" fmla="*/ 805218 w 2538697"/>
              <a:gd name="connsiteY30" fmla="*/ 1593063 h 1674949"/>
              <a:gd name="connsiteX31" fmla="*/ 887105 w 2538697"/>
              <a:gd name="connsiteY31" fmla="*/ 1606710 h 1674949"/>
              <a:gd name="connsiteX32" fmla="*/ 1078173 w 2538697"/>
              <a:gd name="connsiteY32" fmla="*/ 1634006 h 1674949"/>
              <a:gd name="connsiteX33" fmla="*/ 1187355 w 2538697"/>
              <a:gd name="connsiteY33" fmla="*/ 1661302 h 1674949"/>
              <a:gd name="connsiteX34" fmla="*/ 1705970 w 2538697"/>
              <a:gd name="connsiteY34" fmla="*/ 1674949 h 1674949"/>
              <a:gd name="connsiteX35" fmla="*/ 2224585 w 2538697"/>
              <a:gd name="connsiteY35" fmla="*/ 1647654 h 1674949"/>
              <a:gd name="connsiteX36" fmla="*/ 2347415 w 2538697"/>
              <a:gd name="connsiteY36" fmla="*/ 1593063 h 1674949"/>
              <a:gd name="connsiteX37" fmla="*/ 2388358 w 2538697"/>
              <a:gd name="connsiteY37" fmla="*/ 1579415 h 1674949"/>
              <a:gd name="connsiteX38" fmla="*/ 2415654 w 2538697"/>
              <a:gd name="connsiteY38" fmla="*/ 1538472 h 1674949"/>
              <a:gd name="connsiteX39" fmla="*/ 2483893 w 2538697"/>
              <a:gd name="connsiteY39" fmla="*/ 1470233 h 1674949"/>
              <a:gd name="connsiteX40" fmla="*/ 2524836 w 2538697"/>
              <a:gd name="connsiteY40" fmla="*/ 1333755 h 1674949"/>
              <a:gd name="connsiteX41" fmla="*/ 2524836 w 2538697"/>
              <a:gd name="connsiteY41" fmla="*/ 760549 h 1674949"/>
              <a:gd name="connsiteX42" fmla="*/ 2497540 w 2538697"/>
              <a:gd name="connsiteY42" fmla="*/ 665015 h 1674949"/>
              <a:gd name="connsiteX43" fmla="*/ 2456597 w 2538697"/>
              <a:gd name="connsiteY43" fmla="*/ 569481 h 1674949"/>
              <a:gd name="connsiteX44" fmla="*/ 2402006 w 2538697"/>
              <a:gd name="connsiteY44" fmla="*/ 487594 h 1674949"/>
              <a:gd name="connsiteX45" fmla="*/ 2306472 w 2538697"/>
              <a:gd name="connsiteY45" fmla="*/ 392060 h 1674949"/>
              <a:gd name="connsiteX46" fmla="*/ 2183642 w 2538697"/>
              <a:gd name="connsiteY46" fmla="*/ 296525 h 1674949"/>
              <a:gd name="connsiteX47" fmla="*/ 2101755 w 2538697"/>
              <a:gd name="connsiteY47" fmla="*/ 269230 h 1674949"/>
              <a:gd name="connsiteX48" fmla="*/ 2060812 w 2538697"/>
              <a:gd name="connsiteY48" fmla="*/ 255582 h 1674949"/>
              <a:gd name="connsiteX49" fmla="*/ 1883391 w 2538697"/>
              <a:gd name="connsiteY49" fmla="*/ 228287 h 1674949"/>
              <a:gd name="connsiteX50" fmla="*/ 1815152 w 2538697"/>
              <a:gd name="connsiteY50" fmla="*/ 228287 h 167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538697" h="1674949">
                <a:moveTo>
                  <a:pt x="1760561" y="200991"/>
                </a:moveTo>
                <a:cubicBezTo>
                  <a:pt x="1642589" y="130208"/>
                  <a:pt x="1743481" y="185818"/>
                  <a:pt x="1624084" y="132752"/>
                </a:cubicBezTo>
                <a:cubicBezTo>
                  <a:pt x="1605493" y="124489"/>
                  <a:pt x="1589317" y="110032"/>
                  <a:pt x="1569493" y="105457"/>
                </a:cubicBezTo>
                <a:cubicBezTo>
                  <a:pt x="1529353" y="96194"/>
                  <a:pt x="1487576" y="96622"/>
                  <a:pt x="1446663" y="91809"/>
                </a:cubicBezTo>
                <a:lnTo>
                  <a:pt x="1337481" y="78161"/>
                </a:lnTo>
                <a:cubicBezTo>
                  <a:pt x="1323833" y="73612"/>
                  <a:pt x="1310644" y="67334"/>
                  <a:pt x="1296537" y="64513"/>
                </a:cubicBezTo>
                <a:cubicBezTo>
                  <a:pt x="1236206" y="52447"/>
                  <a:pt x="1118651" y="42631"/>
                  <a:pt x="1064525" y="37218"/>
                </a:cubicBezTo>
                <a:cubicBezTo>
                  <a:pt x="740637" y="-27561"/>
                  <a:pt x="974428" y="8818"/>
                  <a:pt x="354842" y="23570"/>
                </a:cubicBezTo>
                <a:cubicBezTo>
                  <a:pt x="258338" y="87907"/>
                  <a:pt x="377824" y="7155"/>
                  <a:pt x="259308" y="91809"/>
                </a:cubicBezTo>
                <a:cubicBezTo>
                  <a:pt x="215102" y="123384"/>
                  <a:pt x="214904" y="115069"/>
                  <a:pt x="177421" y="160048"/>
                </a:cubicBezTo>
                <a:cubicBezTo>
                  <a:pt x="116901" y="232671"/>
                  <a:pt x="185542" y="168889"/>
                  <a:pt x="122830" y="269230"/>
                </a:cubicBezTo>
                <a:cubicBezTo>
                  <a:pt x="112601" y="285597"/>
                  <a:pt x="95535" y="296525"/>
                  <a:pt x="81887" y="310173"/>
                </a:cubicBezTo>
                <a:cubicBezTo>
                  <a:pt x="73876" y="350229"/>
                  <a:pt x="70329" y="382632"/>
                  <a:pt x="54591" y="419355"/>
                </a:cubicBezTo>
                <a:cubicBezTo>
                  <a:pt x="46577" y="438055"/>
                  <a:pt x="34439" y="454897"/>
                  <a:pt x="27296" y="473946"/>
                </a:cubicBezTo>
                <a:cubicBezTo>
                  <a:pt x="15080" y="506522"/>
                  <a:pt x="4718" y="582119"/>
                  <a:pt x="0" y="610424"/>
                </a:cubicBezTo>
                <a:cubicBezTo>
                  <a:pt x="4549" y="696860"/>
                  <a:pt x="6150" y="783501"/>
                  <a:pt x="13648" y="869731"/>
                </a:cubicBezTo>
                <a:cubicBezTo>
                  <a:pt x="15273" y="888418"/>
                  <a:pt x="20082" y="907008"/>
                  <a:pt x="27296" y="924322"/>
                </a:cubicBezTo>
                <a:cubicBezTo>
                  <a:pt x="55632" y="992329"/>
                  <a:pt x="92311" y="1056501"/>
                  <a:pt x="136478" y="1115391"/>
                </a:cubicBezTo>
                <a:cubicBezTo>
                  <a:pt x="150126" y="1133588"/>
                  <a:pt x="162618" y="1152712"/>
                  <a:pt x="177421" y="1169982"/>
                </a:cubicBezTo>
                <a:cubicBezTo>
                  <a:pt x="189982" y="1184636"/>
                  <a:pt x="205803" y="1196271"/>
                  <a:pt x="218364" y="1210925"/>
                </a:cubicBezTo>
                <a:cubicBezTo>
                  <a:pt x="233167" y="1228195"/>
                  <a:pt x="243224" y="1249432"/>
                  <a:pt x="259308" y="1265516"/>
                </a:cubicBezTo>
                <a:cubicBezTo>
                  <a:pt x="270906" y="1277114"/>
                  <a:pt x="287650" y="1282311"/>
                  <a:pt x="300251" y="1292812"/>
                </a:cubicBezTo>
                <a:cubicBezTo>
                  <a:pt x="315078" y="1305168"/>
                  <a:pt x="325488" y="1322537"/>
                  <a:pt x="341194" y="1333755"/>
                </a:cubicBezTo>
                <a:cubicBezTo>
                  <a:pt x="357749" y="1345580"/>
                  <a:pt x="379230" y="1349226"/>
                  <a:pt x="395785" y="1361051"/>
                </a:cubicBezTo>
                <a:cubicBezTo>
                  <a:pt x="411491" y="1372269"/>
                  <a:pt x="421022" y="1390776"/>
                  <a:pt x="436728" y="1401994"/>
                </a:cubicBezTo>
                <a:cubicBezTo>
                  <a:pt x="453283" y="1413819"/>
                  <a:pt x="474764" y="1417465"/>
                  <a:pt x="491319" y="1429290"/>
                </a:cubicBezTo>
                <a:cubicBezTo>
                  <a:pt x="561745" y="1479594"/>
                  <a:pt x="501005" y="1461428"/>
                  <a:pt x="573206" y="1497528"/>
                </a:cubicBezTo>
                <a:cubicBezTo>
                  <a:pt x="586073" y="1503962"/>
                  <a:pt x="600926" y="1505509"/>
                  <a:pt x="614149" y="1511176"/>
                </a:cubicBezTo>
                <a:cubicBezTo>
                  <a:pt x="632849" y="1519190"/>
                  <a:pt x="650040" y="1530458"/>
                  <a:pt x="668740" y="1538472"/>
                </a:cubicBezTo>
                <a:cubicBezTo>
                  <a:pt x="681963" y="1544139"/>
                  <a:pt x="696461" y="1546452"/>
                  <a:pt x="709684" y="1552119"/>
                </a:cubicBezTo>
                <a:cubicBezTo>
                  <a:pt x="754617" y="1571376"/>
                  <a:pt x="760902" y="1583215"/>
                  <a:pt x="805218" y="1593063"/>
                </a:cubicBezTo>
                <a:cubicBezTo>
                  <a:pt x="832231" y="1599066"/>
                  <a:pt x="859809" y="1602161"/>
                  <a:pt x="887105" y="1606710"/>
                </a:cubicBezTo>
                <a:cubicBezTo>
                  <a:pt x="993694" y="1642241"/>
                  <a:pt x="850931" y="1598125"/>
                  <a:pt x="1078173" y="1634006"/>
                </a:cubicBezTo>
                <a:cubicBezTo>
                  <a:pt x="1115228" y="1639857"/>
                  <a:pt x="1149854" y="1660315"/>
                  <a:pt x="1187355" y="1661302"/>
                </a:cubicBezTo>
                <a:lnTo>
                  <a:pt x="1705970" y="1674949"/>
                </a:lnTo>
                <a:cubicBezTo>
                  <a:pt x="1723752" y="1674141"/>
                  <a:pt x="2164883" y="1655795"/>
                  <a:pt x="2224585" y="1647654"/>
                </a:cubicBezTo>
                <a:cubicBezTo>
                  <a:pt x="2321410" y="1634450"/>
                  <a:pt x="2282887" y="1625327"/>
                  <a:pt x="2347415" y="1593063"/>
                </a:cubicBezTo>
                <a:cubicBezTo>
                  <a:pt x="2360282" y="1586629"/>
                  <a:pt x="2374710" y="1583964"/>
                  <a:pt x="2388358" y="1579415"/>
                </a:cubicBezTo>
                <a:cubicBezTo>
                  <a:pt x="2397457" y="1565767"/>
                  <a:pt x="2404056" y="1550070"/>
                  <a:pt x="2415654" y="1538472"/>
                </a:cubicBezTo>
                <a:cubicBezTo>
                  <a:pt x="2506639" y="1447487"/>
                  <a:pt x="2411104" y="1579414"/>
                  <a:pt x="2483893" y="1470233"/>
                </a:cubicBezTo>
                <a:cubicBezTo>
                  <a:pt x="2517119" y="1370551"/>
                  <a:pt x="2504210" y="1416259"/>
                  <a:pt x="2524836" y="1333755"/>
                </a:cubicBezTo>
                <a:cubicBezTo>
                  <a:pt x="2538416" y="1048578"/>
                  <a:pt x="2547651" y="1045726"/>
                  <a:pt x="2524836" y="760549"/>
                </a:cubicBezTo>
                <a:cubicBezTo>
                  <a:pt x="2522465" y="730918"/>
                  <a:pt x="2505794" y="693905"/>
                  <a:pt x="2497540" y="665015"/>
                </a:cubicBezTo>
                <a:cubicBezTo>
                  <a:pt x="2475507" y="587900"/>
                  <a:pt x="2498152" y="631812"/>
                  <a:pt x="2456597" y="569481"/>
                </a:cubicBezTo>
                <a:cubicBezTo>
                  <a:pt x="2430495" y="491176"/>
                  <a:pt x="2461641" y="564268"/>
                  <a:pt x="2402006" y="487594"/>
                </a:cubicBezTo>
                <a:cubicBezTo>
                  <a:pt x="2325357" y="389045"/>
                  <a:pt x="2384711" y="418138"/>
                  <a:pt x="2306472" y="392060"/>
                </a:cubicBezTo>
                <a:cubicBezTo>
                  <a:pt x="2271146" y="356734"/>
                  <a:pt x="2232614" y="312848"/>
                  <a:pt x="2183642" y="296525"/>
                </a:cubicBezTo>
                <a:lnTo>
                  <a:pt x="2101755" y="269230"/>
                </a:lnTo>
                <a:cubicBezTo>
                  <a:pt x="2088107" y="264681"/>
                  <a:pt x="2074919" y="258403"/>
                  <a:pt x="2060812" y="255582"/>
                </a:cubicBezTo>
                <a:cubicBezTo>
                  <a:pt x="1989265" y="241272"/>
                  <a:pt x="1963956" y="234484"/>
                  <a:pt x="1883391" y="228287"/>
                </a:cubicBezTo>
                <a:cubicBezTo>
                  <a:pt x="1860712" y="226543"/>
                  <a:pt x="1837898" y="228287"/>
                  <a:pt x="1815152" y="228287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orma libre"/>
          <p:cNvSpPr/>
          <p:nvPr/>
        </p:nvSpPr>
        <p:spPr>
          <a:xfrm>
            <a:off x="997792" y="4044509"/>
            <a:ext cx="2564274" cy="1663310"/>
          </a:xfrm>
          <a:custGeom>
            <a:avLst/>
            <a:gdLst>
              <a:gd name="connsiteX0" fmla="*/ 1690817 w 2564274"/>
              <a:gd name="connsiteY0" fmla="*/ 90763 h 1663310"/>
              <a:gd name="connsiteX1" fmla="*/ 1608930 w 2564274"/>
              <a:gd name="connsiteY1" fmla="*/ 63467 h 1663310"/>
              <a:gd name="connsiteX2" fmla="*/ 912895 w 2564274"/>
              <a:gd name="connsiteY2" fmla="*/ 77115 h 1663310"/>
              <a:gd name="connsiteX3" fmla="*/ 817360 w 2564274"/>
              <a:gd name="connsiteY3" fmla="*/ 90763 h 1663310"/>
              <a:gd name="connsiteX4" fmla="*/ 585348 w 2564274"/>
              <a:gd name="connsiteY4" fmla="*/ 104410 h 1663310"/>
              <a:gd name="connsiteX5" fmla="*/ 189563 w 2564274"/>
              <a:gd name="connsiteY5" fmla="*/ 131706 h 1663310"/>
              <a:gd name="connsiteX6" fmla="*/ 80381 w 2564274"/>
              <a:gd name="connsiteY6" fmla="*/ 159001 h 1663310"/>
              <a:gd name="connsiteX7" fmla="*/ 39438 w 2564274"/>
              <a:gd name="connsiteY7" fmla="*/ 199945 h 1663310"/>
              <a:gd name="connsiteX8" fmla="*/ 39438 w 2564274"/>
              <a:gd name="connsiteY8" fmla="*/ 663969 h 1663310"/>
              <a:gd name="connsiteX9" fmla="*/ 80381 w 2564274"/>
              <a:gd name="connsiteY9" fmla="*/ 759503 h 1663310"/>
              <a:gd name="connsiteX10" fmla="*/ 94029 w 2564274"/>
              <a:gd name="connsiteY10" fmla="*/ 814094 h 1663310"/>
              <a:gd name="connsiteX11" fmla="*/ 134972 w 2564274"/>
              <a:gd name="connsiteY11" fmla="*/ 868685 h 1663310"/>
              <a:gd name="connsiteX12" fmla="*/ 203211 w 2564274"/>
              <a:gd name="connsiteY12" fmla="*/ 964219 h 1663310"/>
              <a:gd name="connsiteX13" fmla="*/ 216859 w 2564274"/>
              <a:gd name="connsiteY13" fmla="*/ 1005163 h 1663310"/>
              <a:gd name="connsiteX14" fmla="*/ 312393 w 2564274"/>
              <a:gd name="connsiteY14" fmla="*/ 1114345 h 1663310"/>
              <a:gd name="connsiteX15" fmla="*/ 339689 w 2564274"/>
              <a:gd name="connsiteY15" fmla="*/ 1168936 h 1663310"/>
              <a:gd name="connsiteX16" fmla="*/ 421575 w 2564274"/>
              <a:gd name="connsiteY16" fmla="*/ 1250822 h 1663310"/>
              <a:gd name="connsiteX17" fmla="*/ 476166 w 2564274"/>
              <a:gd name="connsiteY17" fmla="*/ 1305413 h 1663310"/>
              <a:gd name="connsiteX18" fmla="*/ 585348 w 2564274"/>
              <a:gd name="connsiteY18" fmla="*/ 1360004 h 1663310"/>
              <a:gd name="connsiteX19" fmla="*/ 639939 w 2564274"/>
              <a:gd name="connsiteY19" fmla="*/ 1373652 h 1663310"/>
              <a:gd name="connsiteX20" fmla="*/ 735474 w 2564274"/>
              <a:gd name="connsiteY20" fmla="*/ 1400948 h 1663310"/>
              <a:gd name="connsiteX21" fmla="*/ 858304 w 2564274"/>
              <a:gd name="connsiteY21" fmla="*/ 1455539 h 1663310"/>
              <a:gd name="connsiteX22" fmla="*/ 940190 w 2564274"/>
              <a:gd name="connsiteY22" fmla="*/ 1482834 h 1663310"/>
              <a:gd name="connsiteX23" fmla="*/ 1008429 w 2564274"/>
              <a:gd name="connsiteY23" fmla="*/ 1510130 h 1663310"/>
              <a:gd name="connsiteX24" fmla="*/ 1103963 w 2564274"/>
              <a:gd name="connsiteY24" fmla="*/ 1523778 h 1663310"/>
              <a:gd name="connsiteX25" fmla="*/ 1144907 w 2564274"/>
              <a:gd name="connsiteY25" fmla="*/ 1551073 h 1663310"/>
              <a:gd name="connsiteX26" fmla="*/ 1349623 w 2564274"/>
              <a:gd name="connsiteY26" fmla="*/ 1578369 h 1663310"/>
              <a:gd name="connsiteX27" fmla="*/ 1513396 w 2564274"/>
              <a:gd name="connsiteY27" fmla="*/ 1605664 h 1663310"/>
              <a:gd name="connsiteX28" fmla="*/ 1704465 w 2564274"/>
              <a:gd name="connsiteY28" fmla="*/ 1632960 h 1663310"/>
              <a:gd name="connsiteX29" fmla="*/ 1786351 w 2564274"/>
              <a:gd name="connsiteY29" fmla="*/ 1660255 h 1663310"/>
              <a:gd name="connsiteX30" fmla="*/ 2250375 w 2564274"/>
              <a:gd name="connsiteY30" fmla="*/ 1578369 h 1663310"/>
              <a:gd name="connsiteX31" fmla="*/ 2332262 w 2564274"/>
              <a:gd name="connsiteY31" fmla="*/ 1510130 h 1663310"/>
              <a:gd name="connsiteX32" fmla="*/ 2373205 w 2564274"/>
              <a:gd name="connsiteY32" fmla="*/ 1469187 h 1663310"/>
              <a:gd name="connsiteX33" fmla="*/ 2455092 w 2564274"/>
              <a:gd name="connsiteY33" fmla="*/ 1414595 h 1663310"/>
              <a:gd name="connsiteX34" fmla="*/ 2509683 w 2564274"/>
              <a:gd name="connsiteY34" fmla="*/ 1332709 h 1663310"/>
              <a:gd name="connsiteX35" fmla="*/ 2536978 w 2564274"/>
              <a:gd name="connsiteY35" fmla="*/ 1250822 h 1663310"/>
              <a:gd name="connsiteX36" fmla="*/ 2564274 w 2564274"/>
              <a:gd name="connsiteY36" fmla="*/ 1114345 h 1663310"/>
              <a:gd name="connsiteX37" fmla="*/ 2550626 w 2564274"/>
              <a:gd name="connsiteY37" fmla="*/ 568434 h 1663310"/>
              <a:gd name="connsiteX38" fmla="*/ 2523330 w 2564274"/>
              <a:gd name="connsiteY38" fmla="*/ 431957 h 1663310"/>
              <a:gd name="connsiteX39" fmla="*/ 2509683 w 2564274"/>
              <a:gd name="connsiteY39" fmla="*/ 363718 h 1663310"/>
              <a:gd name="connsiteX40" fmla="*/ 2482387 w 2564274"/>
              <a:gd name="connsiteY40" fmla="*/ 281831 h 1663310"/>
              <a:gd name="connsiteX41" fmla="*/ 2386853 w 2564274"/>
              <a:gd name="connsiteY41" fmla="*/ 159001 h 1663310"/>
              <a:gd name="connsiteX42" fmla="*/ 2318614 w 2564274"/>
              <a:gd name="connsiteY42" fmla="*/ 104410 h 1663310"/>
              <a:gd name="connsiteX43" fmla="*/ 2291318 w 2564274"/>
              <a:gd name="connsiteY43" fmla="*/ 63467 h 1663310"/>
              <a:gd name="connsiteX44" fmla="*/ 2154841 w 2564274"/>
              <a:gd name="connsiteY44" fmla="*/ 36172 h 1663310"/>
              <a:gd name="connsiteX45" fmla="*/ 2100250 w 2564274"/>
              <a:gd name="connsiteY45" fmla="*/ 22524 h 1663310"/>
              <a:gd name="connsiteX46" fmla="*/ 1813647 w 2564274"/>
              <a:gd name="connsiteY46" fmla="*/ 63467 h 166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64274" h="1663310">
                <a:moveTo>
                  <a:pt x="1690817" y="90763"/>
                </a:moveTo>
                <a:cubicBezTo>
                  <a:pt x="1663521" y="81664"/>
                  <a:pt x="1637698" y="63972"/>
                  <a:pt x="1608930" y="63467"/>
                </a:cubicBezTo>
                <a:lnTo>
                  <a:pt x="912895" y="77115"/>
                </a:lnTo>
                <a:cubicBezTo>
                  <a:pt x="880746" y="78224"/>
                  <a:pt x="849417" y="88092"/>
                  <a:pt x="817360" y="90763"/>
                </a:cubicBezTo>
                <a:cubicBezTo>
                  <a:pt x="740157" y="97196"/>
                  <a:pt x="662622" y="98891"/>
                  <a:pt x="585348" y="104410"/>
                </a:cubicBezTo>
                <a:cubicBezTo>
                  <a:pt x="68978" y="141293"/>
                  <a:pt x="949856" y="89467"/>
                  <a:pt x="189563" y="131706"/>
                </a:cubicBezTo>
                <a:cubicBezTo>
                  <a:pt x="179725" y="133674"/>
                  <a:pt x="98364" y="147012"/>
                  <a:pt x="80381" y="159001"/>
                </a:cubicBezTo>
                <a:cubicBezTo>
                  <a:pt x="64322" y="169707"/>
                  <a:pt x="53086" y="186297"/>
                  <a:pt x="39438" y="199945"/>
                </a:cubicBezTo>
                <a:cubicBezTo>
                  <a:pt x="-26424" y="397527"/>
                  <a:pt x="2022" y="277342"/>
                  <a:pt x="39438" y="663969"/>
                </a:cubicBezTo>
                <a:cubicBezTo>
                  <a:pt x="42385" y="694419"/>
                  <a:pt x="70885" y="734180"/>
                  <a:pt x="80381" y="759503"/>
                </a:cubicBezTo>
                <a:cubicBezTo>
                  <a:pt x="86967" y="777066"/>
                  <a:pt x="85641" y="797317"/>
                  <a:pt x="94029" y="814094"/>
                </a:cubicBezTo>
                <a:cubicBezTo>
                  <a:pt x="104201" y="834439"/>
                  <a:pt x="122917" y="849396"/>
                  <a:pt x="134972" y="868685"/>
                </a:cubicBezTo>
                <a:cubicBezTo>
                  <a:pt x="194850" y="964489"/>
                  <a:pt x="125161" y="886169"/>
                  <a:pt x="203211" y="964219"/>
                </a:cubicBezTo>
                <a:cubicBezTo>
                  <a:pt x="207760" y="977867"/>
                  <a:pt x="208497" y="993456"/>
                  <a:pt x="216859" y="1005163"/>
                </a:cubicBezTo>
                <a:cubicBezTo>
                  <a:pt x="343839" y="1182936"/>
                  <a:pt x="206242" y="944504"/>
                  <a:pt x="312393" y="1114345"/>
                </a:cubicBezTo>
                <a:cubicBezTo>
                  <a:pt x="323176" y="1131597"/>
                  <a:pt x="326980" y="1153049"/>
                  <a:pt x="339689" y="1168936"/>
                </a:cubicBezTo>
                <a:cubicBezTo>
                  <a:pt x="363803" y="1199079"/>
                  <a:pt x="394280" y="1223527"/>
                  <a:pt x="421575" y="1250822"/>
                </a:cubicBezTo>
                <a:cubicBezTo>
                  <a:pt x="439772" y="1269019"/>
                  <a:pt x="451752" y="1297275"/>
                  <a:pt x="476166" y="1305413"/>
                </a:cubicBezTo>
                <a:cubicBezTo>
                  <a:pt x="603454" y="1347843"/>
                  <a:pt x="391963" y="1274055"/>
                  <a:pt x="585348" y="1360004"/>
                </a:cubicBezTo>
                <a:cubicBezTo>
                  <a:pt x="602488" y="1367622"/>
                  <a:pt x="621904" y="1368499"/>
                  <a:pt x="639939" y="1373652"/>
                </a:cubicBezTo>
                <a:cubicBezTo>
                  <a:pt x="776994" y="1412811"/>
                  <a:pt x="564816" y="1358283"/>
                  <a:pt x="735474" y="1400948"/>
                </a:cubicBezTo>
                <a:cubicBezTo>
                  <a:pt x="822151" y="1465955"/>
                  <a:pt x="753964" y="1427083"/>
                  <a:pt x="858304" y="1455539"/>
                </a:cubicBezTo>
                <a:cubicBezTo>
                  <a:pt x="886062" y="1463109"/>
                  <a:pt x="913476" y="1472148"/>
                  <a:pt x="940190" y="1482834"/>
                </a:cubicBezTo>
                <a:cubicBezTo>
                  <a:pt x="962936" y="1491933"/>
                  <a:pt x="984662" y="1504188"/>
                  <a:pt x="1008429" y="1510130"/>
                </a:cubicBezTo>
                <a:cubicBezTo>
                  <a:pt x="1039636" y="1517932"/>
                  <a:pt x="1072118" y="1519229"/>
                  <a:pt x="1103963" y="1523778"/>
                </a:cubicBezTo>
                <a:cubicBezTo>
                  <a:pt x="1117611" y="1532876"/>
                  <a:pt x="1129196" y="1546360"/>
                  <a:pt x="1144907" y="1551073"/>
                </a:cubicBezTo>
                <a:cubicBezTo>
                  <a:pt x="1159255" y="1555377"/>
                  <a:pt x="1342486" y="1577298"/>
                  <a:pt x="1349623" y="1578369"/>
                </a:cubicBezTo>
                <a:cubicBezTo>
                  <a:pt x="1404355" y="1586579"/>
                  <a:pt x="1458479" y="1598799"/>
                  <a:pt x="1513396" y="1605664"/>
                </a:cubicBezTo>
                <a:cubicBezTo>
                  <a:pt x="1545714" y="1609704"/>
                  <a:pt x="1665109" y="1623121"/>
                  <a:pt x="1704465" y="1632960"/>
                </a:cubicBezTo>
                <a:cubicBezTo>
                  <a:pt x="1732378" y="1639938"/>
                  <a:pt x="1786351" y="1660255"/>
                  <a:pt x="1786351" y="1660255"/>
                </a:cubicBezTo>
                <a:cubicBezTo>
                  <a:pt x="1928226" y="1654580"/>
                  <a:pt x="2131191" y="1697556"/>
                  <a:pt x="2250375" y="1578369"/>
                </a:cubicBezTo>
                <a:cubicBezTo>
                  <a:pt x="2369981" y="1458760"/>
                  <a:pt x="2218265" y="1605126"/>
                  <a:pt x="2332262" y="1510130"/>
                </a:cubicBezTo>
                <a:cubicBezTo>
                  <a:pt x="2347089" y="1497774"/>
                  <a:pt x="2357970" y="1481037"/>
                  <a:pt x="2373205" y="1469187"/>
                </a:cubicBezTo>
                <a:cubicBezTo>
                  <a:pt x="2399100" y="1449046"/>
                  <a:pt x="2455092" y="1414595"/>
                  <a:pt x="2455092" y="1414595"/>
                </a:cubicBezTo>
                <a:cubicBezTo>
                  <a:pt x="2473289" y="1387300"/>
                  <a:pt x="2499309" y="1363831"/>
                  <a:pt x="2509683" y="1332709"/>
                </a:cubicBezTo>
                <a:cubicBezTo>
                  <a:pt x="2518781" y="1305413"/>
                  <a:pt x="2532248" y="1279203"/>
                  <a:pt x="2536978" y="1250822"/>
                </a:cubicBezTo>
                <a:cubicBezTo>
                  <a:pt x="2553710" y="1150434"/>
                  <a:pt x="2543914" y="1195782"/>
                  <a:pt x="2564274" y="1114345"/>
                </a:cubicBezTo>
                <a:cubicBezTo>
                  <a:pt x="2559725" y="932375"/>
                  <a:pt x="2558365" y="750297"/>
                  <a:pt x="2550626" y="568434"/>
                </a:cubicBezTo>
                <a:cubicBezTo>
                  <a:pt x="2545481" y="447539"/>
                  <a:pt x="2542438" y="508390"/>
                  <a:pt x="2523330" y="431957"/>
                </a:cubicBezTo>
                <a:cubicBezTo>
                  <a:pt x="2517704" y="409453"/>
                  <a:pt x="2515786" y="386097"/>
                  <a:pt x="2509683" y="363718"/>
                </a:cubicBezTo>
                <a:cubicBezTo>
                  <a:pt x="2502113" y="335960"/>
                  <a:pt x="2498347" y="305771"/>
                  <a:pt x="2482387" y="281831"/>
                </a:cubicBezTo>
                <a:cubicBezTo>
                  <a:pt x="2344418" y="74879"/>
                  <a:pt x="2493749" y="287277"/>
                  <a:pt x="2386853" y="159001"/>
                </a:cubicBezTo>
                <a:cubicBezTo>
                  <a:pt x="2339368" y="102018"/>
                  <a:pt x="2385826" y="126815"/>
                  <a:pt x="2318614" y="104410"/>
                </a:cubicBezTo>
                <a:cubicBezTo>
                  <a:pt x="2309515" y="90762"/>
                  <a:pt x="2306459" y="69776"/>
                  <a:pt x="2291318" y="63467"/>
                </a:cubicBezTo>
                <a:cubicBezTo>
                  <a:pt x="2248493" y="45624"/>
                  <a:pt x="2199849" y="47424"/>
                  <a:pt x="2154841" y="36172"/>
                </a:cubicBezTo>
                <a:lnTo>
                  <a:pt x="2100250" y="22524"/>
                </a:lnTo>
                <a:cubicBezTo>
                  <a:pt x="1804559" y="36605"/>
                  <a:pt x="1813647" y="-59471"/>
                  <a:pt x="1813647" y="63467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Forma libre"/>
          <p:cNvSpPr/>
          <p:nvPr/>
        </p:nvSpPr>
        <p:spPr>
          <a:xfrm>
            <a:off x="5554639" y="4009775"/>
            <a:ext cx="2351661" cy="1694989"/>
          </a:xfrm>
          <a:custGeom>
            <a:avLst/>
            <a:gdLst>
              <a:gd name="connsiteX0" fmla="*/ 832513 w 2351661"/>
              <a:gd name="connsiteY0" fmla="*/ 70906 h 1694989"/>
              <a:gd name="connsiteX1" fmla="*/ 600501 w 2351661"/>
              <a:gd name="connsiteY1" fmla="*/ 84553 h 1694989"/>
              <a:gd name="connsiteX2" fmla="*/ 545910 w 2351661"/>
              <a:gd name="connsiteY2" fmla="*/ 98201 h 1694989"/>
              <a:gd name="connsiteX3" fmla="*/ 423080 w 2351661"/>
              <a:gd name="connsiteY3" fmla="*/ 111849 h 1694989"/>
              <a:gd name="connsiteX4" fmla="*/ 382137 w 2351661"/>
              <a:gd name="connsiteY4" fmla="*/ 125497 h 1694989"/>
              <a:gd name="connsiteX5" fmla="*/ 286603 w 2351661"/>
              <a:gd name="connsiteY5" fmla="*/ 152792 h 1694989"/>
              <a:gd name="connsiteX6" fmla="*/ 245660 w 2351661"/>
              <a:gd name="connsiteY6" fmla="*/ 180088 h 1694989"/>
              <a:gd name="connsiteX7" fmla="*/ 150125 w 2351661"/>
              <a:gd name="connsiteY7" fmla="*/ 302918 h 1694989"/>
              <a:gd name="connsiteX8" fmla="*/ 122830 w 2351661"/>
              <a:gd name="connsiteY8" fmla="*/ 357509 h 1694989"/>
              <a:gd name="connsiteX9" fmla="*/ 95534 w 2351661"/>
              <a:gd name="connsiteY9" fmla="*/ 398452 h 1694989"/>
              <a:gd name="connsiteX10" fmla="*/ 54591 w 2351661"/>
              <a:gd name="connsiteY10" fmla="*/ 480338 h 1694989"/>
              <a:gd name="connsiteX11" fmla="*/ 40943 w 2351661"/>
              <a:gd name="connsiteY11" fmla="*/ 534929 h 1694989"/>
              <a:gd name="connsiteX12" fmla="*/ 27295 w 2351661"/>
              <a:gd name="connsiteY12" fmla="*/ 575873 h 1694989"/>
              <a:gd name="connsiteX13" fmla="*/ 0 w 2351661"/>
              <a:gd name="connsiteY13" fmla="*/ 712350 h 1694989"/>
              <a:gd name="connsiteX14" fmla="*/ 27295 w 2351661"/>
              <a:gd name="connsiteY14" fmla="*/ 1053544 h 1694989"/>
              <a:gd name="connsiteX15" fmla="*/ 40943 w 2351661"/>
              <a:gd name="connsiteY15" fmla="*/ 1094488 h 1694989"/>
              <a:gd name="connsiteX16" fmla="*/ 81886 w 2351661"/>
              <a:gd name="connsiteY16" fmla="*/ 1203670 h 1694989"/>
              <a:gd name="connsiteX17" fmla="*/ 122830 w 2351661"/>
              <a:gd name="connsiteY17" fmla="*/ 1244613 h 1694989"/>
              <a:gd name="connsiteX18" fmla="*/ 150125 w 2351661"/>
              <a:gd name="connsiteY18" fmla="*/ 1299204 h 1694989"/>
              <a:gd name="connsiteX19" fmla="*/ 232012 w 2351661"/>
              <a:gd name="connsiteY19" fmla="*/ 1353795 h 1694989"/>
              <a:gd name="connsiteX20" fmla="*/ 272955 w 2351661"/>
              <a:gd name="connsiteY20" fmla="*/ 1394738 h 1694989"/>
              <a:gd name="connsiteX21" fmla="*/ 382137 w 2351661"/>
              <a:gd name="connsiteY21" fmla="*/ 1435682 h 1694989"/>
              <a:gd name="connsiteX22" fmla="*/ 504967 w 2351661"/>
              <a:gd name="connsiteY22" fmla="*/ 1490273 h 1694989"/>
              <a:gd name="connsiteX23" fmla="*/ 545910 w 2351661"/>
              <a:gd name="connsiteY23" fmla="*/ 1517568 h 1694989"/>
              <a:gd name="connsiteX24" fmla="*/ 655092 w 2351661"/>
              <a:gd name="connsiteY24" fmla="*/ 1558512 h 1694989"/>
              <a:gd name="connsiteX25" fmla="*/ 791570 w 2351661"/>
              <a:gd name="connsiteY25" fmla="*/ 1613103 h 1694989"/>
              <a:gd name="connsiteX26" fmla="*/ 900752 w 2351661"/>
              <a:gd name="connsiteY26" fmla="*/ 1640398 h 1694989"/>
              <a:gd name="connsiteX27" fmla="*/ 1009934 w 2351661"/>
              <a:gd name="connsiteY27" fmla="*/ 1654046 h 1694989"/>
              <a:gd name="connsiteX28" fmla="*/ 1241946 w 2351661"/>
              <a:gd name="connsiteY28" fmla="*/ 1694989 h 1694989"/>
              <a:gd name="connsiteX29" fmla="*/ 1815152 w 2351661"/>
              <a:gd name="connsiteY29" fmla="*/ 1681341 h 1694989"/>
              <a:gd name="connsiteX30" fmla="*/ 1883391 w 2351661"/>
              <a:gd name="connsiteY30" fmla="*/ 1667694 h 1694989"/>
              <a:gd name="connsiteX31" fmla="*/ 1924334 w 2351661"/>
              <a:gd name="connsiteY31" fmla="*/ 1626750 h 1694989"/>
              <a:gd name="connsiteX32" fmla="*/ 1978925 w 2351661"/>
              <a:gd name="connsiteY32" fmla="*/ 1599455 h 1694989"/>
              <a:gd name="connsiteX33" fmla="*/ 2019868 w 2351661"/>
              <a:gd name="connsiteY33" fmla="*/ 1558512 h 1694989"/>
              <a:gd name="connsiteX34" fmla="*/ 2060812 w 2351661"/>
              <a:gd name="connsiteY34" fmla="*/ 1531216 h 1694989"/>
              <a:gd name="connsiteX35" fmla="*/ 2088107 w 2351661"/>
              <a:gd name="connsiteY35" fmla="*/ 1490273 h 1694989"/>
              <a:gd name="connsiteX36" fmla="*/ 2183642 w 2351661"/>
              <a:gd name="connsiteY36" fmla="*/ 1367443 h 1694989"/>
              <a:gd name="connsiteX37" fmla="*/ 2210937 w 2351661"/>
              <a:gd name="connsiteY37" fmla="*/ 1326500 h 1694989"/>
              <a:gd name="connsiteX38" fmla="*/ 2224585 w 2351661"/>
              <a:gd name="connsiteY38" fmla="*/ 1285556 h 1694989"/>
              <a:gd name="connsiteX39" fmla="*/ 2251880 w 2351661"/>
              <a:gd name="connsiteY39" fmla="*/ 1230965 h 1694989"/>
              <a:gd name="connsiteX40" fmla="*/ 2306471 w 2351661"/>
              <a:gd name="connsiteY40" fmla="*/ 1108135 h 1694989"/>
              <a:gd name="connsiteX41" fmla="*/ 2320119 w 2351661"/>
              <a:gd name="connsiteY41" fmla="*/ 1067192 h 1694989"/>
              <a:gd name="connsiteX42" fmla="*/ 2333767 w 2351661"/>
              <a:gd name="connsiteY42" fmla="*/ 1026249 h 1694989"/>
              <a:gd name="connsiteX43" fmla="*/ 2333767 w 2351661"/>
              <a:gd name="connsiteY43" fmla="*/ 575873 h 1694989"/>
              <a:gd name="connsiteX44" fmla="*/ 2320119 w 2351661"/>
              <a:gd name="connsiteY44" fmla="*/ 521282 h 1694989"/>
              <a:gd name="connsiteX45" fmla="*/ 2292824 w 2351661"/>
              <a:gd name="connsiteY45" fmla="*/ 398452 h 1694989"/>
              <a:gd name="connsiteX46" fmla="*/ 2265528 w 2351661"/>
              <a:gd name="connsiteY46" fmla="*/ 357509 h 1694989"/>
              <a:gd name="connsiteX47" fmla="*/ 2238233 w 2351661"/>
              <a:gd name="connsiteY47" fmla="*/ 275622 h 1694989"/>
              <a:gd name="connsiteX48" fmla="*/ 2224585 w 2351661"/>
              <a:gd name="connsiteY48" fmla="*/ 234679 h 1694989"/>
              <a:gd name="connsiteX49" fmla="*/ 2142698 w 2351661"/>
              <a:gd name="connsiteY49" fmla="*/ 166440 h 1694989"/>
              <a:gd name="connsiteX50" fmla="*/ 2101755 w 2351661"/>
              <a:gd name="connsiteY50" fmla="*/ 125497 h 1694989"/>
              <a:gd name="connsiteX51" fmla="*/ 1883391 w 2351661"/>
              <a:gd name="connsiteY51" fmla="*/ 43610 h 1694989"/>
              <a:gd name="connsiteX52" fmla="*/ 1746913 w 2351661"/>
              <a:gd name="connsiteY52" fmla="*/ 2667 h 1694989"/>
              <a:gd name="connsiteX53" fmla="*/ 1146412 w 2351661"/>
              <a:gd name="connsiteY53" fmla="*/ 29962 h 1694989"/>
              <a:gd name="connsiteX54" fmla="*/ 1105468 w 2351661"/>
              <a:gd name="connsiteY54" fmla="*/ 43610 h 1694989"/>
              <a:gd name="connsiteX55" fmla="*/ 1023582 w 2351661"/>
              <a:gd name="connsiteY55" fmla="*/ 84553 h 1694989"/>
              <a:gd name="connsiteX56" fmla="*/ 1009934 w 2351661"/>
              <a:gd name="connsiteY56" fmla="*/ 84553 h 169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351661" h="1694989">
                <a:moveTo>
                  <a:pt x="832513" y="70906"/>
                </a:moveTo>
                <a:cubicBezTo>
                  <a:pt x="755176" y="75455"/>
                  <a:pt x="677623" y="77208"/>
                  <a:pt x="600501" y="84553"/>
                </a:cubicBezTo>
                <a:cubicBezTo>
                  <a:pt x="581828" y="86331"/>
                  <a:pt x="564449" y="95349"/>
                  <a:pt x="545910" y="98201"/>
                </a:cubicBezTo>
                <a:cubicBezTo>
                  <a:pt x="505194" y="104465"/>
                  <a:pt x="464023" y="107300"/>
                  <a:pt x="423080" y="111849"/>
                </a:cubicBezTo>
                <a:cubicBezTo>
                  <a:pt x="409432" y="116398"/>
                  <a:pt x="395969" y="121545"/>
                  <a:pt x="382137" y="125497"/>
                </a:cubicBezTo>
                <a:cubicBezTo>
                  <a:pt x="361725" y="131329"/>
                  <a:pt x="308422" y="141882"/>
                  <a:pt x="286603" y="152792"/>
                </a:cubicBezTo>
                <a:cubicBezTo>
                  <a:pt x="271932" y="160128"/>
                  <a:pt x="258261" y="169587"/>
                  <a:pt x="245660" y="180088"/>
                </a:cubicBezTo>
                <a:cubicBezTo>
                  <a:pt x="207145" y="212183"/>
                  <a:pt x="171866" y="259436"/>
                  <a:pt x="150125" y="302918"/>
                </a:cubicBezTo>
                <a:cubicBezTo>
                  <a:pt x="141027" y="321115"/>
                  <a:pt x="132924" y="339845"/>
                  <a:pt x="122830" y="357509"/>
                </a:cubicBezTo>
                <a:cubicBezTo>
                  <a:pt x="114692" y="371750"/>
                  <a:pt x="102870" y="383781"/>
                  <a:pt x="95534" y="398452"/>
                </a:cubicBezTo>
                <a:cubicBezTo>
                  <a:pt x="39025" y="511468"/>
                  <a:pt x="132821" y="362992"/>
                  <a:pt x="54591" y="480338"/>
                </a:cubicBezTo>
                <a:cubicBezTo>
                  <a:pt x="50042" y="498535"/>
                  <a:pt x="46096" y="516894"/>
                  <a:pt x="40943" y="534929"/>
                </a:cubicBezTo>
                <a:cubicBezTo>
                  <a:pt x="36991" y="548762"/>
                  <a:pt x="30530" y="561855"/>
                  <a:pt x="27295" y="575873"/>
                </a:cubicBezTo>
                <a:cubicBezTo>
                  <a:pt x="16863" y="621078"/>
                  <a:pt x="0" y="712350"/>
                  <a:pt x="0" y="712350"/>
                </a:cubicBezTo>
                <a:cubicBezTo>
                  <a:pt x="5529" y="811869"/>
                  <a:pt x="5935" y="946740"/>
                  <a:pt x="27295" y="1053544"/>
                </a:cubicBezTo>
                <a:cubicBezTo>
                  <a:pt x="30116" y="1067651"/>
                  <a:pt x="36991" y="1080655"/>
                  <a:pt x="40943" y="1094488"/>
                </a:cubicBezTo>
                <a:cubicBezTo>
                  <a:pt x="54549" y="1142109"/>
                  <a:pt x="51600" y="1161270"/>
                  <a:pt x="81886" y="1203670"/>
                </a:cubicBezTo>
                <a:cubicBezTo>
                  <a:pt x="93104" y="1219376"/>
                  <a:pt x="109182" y="1230965"/>
                  <a:pt x="122830" y="1244613"/>
                </a:cubicBezTo>
                <a:cubicBezTo>
                  <a:pt x="131928" y="1262810"/>
                  <a:pt x="135739" y="1284818"/>
                  <a:pt x="150125" y="1299204"/>
                </a:cubicBezTo>
                <a:cubicBezTo>
                  <a:pt x="173322" y="1322401"/>
                  <a:pt x="208815" y="1330598"/>
                  <a:pt x="232012" y="1353795"/>
                </a:cubicBezTo>
                <a:cubicBezTo>
                  <a:pt x="245660" y="1367443"/>
                  <a:pt x="257249" y="1383520"/>
                  <a:pt x="272955" y="1394738"/>
                </a:cubicBezTo>
                <a:cubicBezTo>
                  <a:pt x="311385" y="1422188"/>
                  <a:pt x="338176" y="1424692"/>
                  <a:pt x="382137" y="1435682"/>
                </a:cubicBezTo>
                <a:cubicBezTo>
                  <a:pt x="496717" y="1521617"/>
                  <a:pt x="372171" y="1440475"/>
                  <a:pt x="504967" y="1490273"/>
                </a:cubicBezTo>
                <a:cubicBezTo>
                  <a:pt x="520325" y="1496032"/>
                  <a:pt x="531239" y="1510233"/>
                  <a:pt x="545910" y="1517568"/>
                </a:cubicBezTo>
                <a:cubicBezTo>
                  <a:pt x="605366" y="1547296"/>
                  <a:pt x="603909" y="1538826"/>
                  <a:pt x="655092" y="1558512"/>
                </a:cubicBezTo>
                <a:cubicBezTo>
                  <a:pt x="700823" y="1576101"/>
                  <a:pt x="744036" y="1601220"/>
                  <a:pt x="791570" y="1613103"/>
                </a:cubicBezTo>
                <a:cubicBezTo>
                  <a:pt x="827964" y="1622201"/>
                  <a:pt x="863528" y="1635745"/>
                  <a:pt x="900752" y="1640398"/>
                </a:cubicBezTo>
                <a:cubicBezTo>
                  <a:pt x="937146" y="1644947"/>
                  <a:pt x="973663" y="1648605"/>
                  <a:pt x="1009934" y="1654046"/>
                </a:cubicBezTo>
                <a:cubicBezTo>
                  <a:pt x="1134383" y="1672713"/>
                  <a:pt x="1145510" y="1675702"/>
                  <a:pt x="1241946" y="1694989"/>
                </a:cubicBezTo>
                <a:lnTo>
                  <a:pt x="1815152" y="1681341"/>
                </a:lnTo>
                <a:cubicBezTo>
                  <a:pt x="1838328" y="1680355"/>
                  <a:pt x="1862643" y="1678068"/>
                  <a:pt x="1883391" y="1667694"/>
                </a:cubicBezTo>
                <a:cubicBezTo>
                  <a:pt x="1900654" y="1659062"/>
                  <a:pt x="1908628" y="1637968"/>
                  <a:pt x="1924334" y="1626750"/>
                </a:cubicBezTo>
                <a:cubicBezTo>
                  <a:pt x="1940889" y="1614925"/>
                  <a:pt x="1960728" y="1608553"/>
                  <a:pt x="1978925" y="1599455"/>
                </a:cubicBezTo>
                <a:cubicBezTo>
                  <a:pt x="1992573" y="1585807"/>
                  <a:pt x="2005041" y="1570868"/>
                  <a:pt x="2019868" y="1558512"/>
                </a:cubicBezTo>
                <a:cubicBezTo>
                  <a:pt x="2032469" y="1548011"/>
                  <a:pt x="2049213" y="1542815"/>
                  <a:pt x="2060812" y="1531216"/>
                </a:cubicBezTo>
                <a:cubicBezTo>
                  <a:pt x="2072410" y="1519618"/>
                  <a:pt x="2078266" y="1503395"/>
                  <a:pt x="2088107" y="1490273"/>
                </a:cubicBezTo>
                <a:cubicBezTo>
                  <a:pt x="2119229" y="1448777"/>
                  <a:pt x="2154870" y="1410601"/>
                  <a:pt x="2183642" y="1367443"/>
                </a:cubicBezTo>
                <a:cubicBezTo>
                  <a:pt x="2192740" y="1353795"/>
                  <a:pt x="2203602" y="1341171"/>
                  <a:pt x="2210937" y="1326500"/>
                </a:cubicBezTo>
                <a:cubicBezTo>
                  <a:pt x="2217371" y="1313633"/>
                  <a:pt x="2218918" y="1298779"/>
                  <a:pt x="2224585" y="1285556"/>
                </a:cubicBezTo>
                <a:cubicBezTo>
                  <a:pt x="2232599" y="1266856"/>
                  <a:pt x="2241786" y="1248629"/>
                  <a:pt x="2251880" y="1230965"/>
                </a:cubicBezTo>
                <a:cubicBezTo>
                  <a:pt x="2303789" y="1140124"/>
                  <a:pt x="2258811" y="1251116"/>
                  <a:pt x="2306471" y="1108135"/>
                </a:cubicBezTo>
                <a:lnTo>
                  <a:pt x="2320119" y="1067192"/>
                </a:lnTo>
                <a:lnTo>
                  <a:pt x="2333767" y="1026249"/>
                </a:lnTo>
                <a:cubicBezTo>
                  <a:pt x="2359260" y="822305"/>
                  <a:pt x="2355934" y="897291"/>
                  <a:pt x="2333767" y="575873"/>
                </a:cubicBezTo>
                <a:cubicBezTo>
                  <a:pt x="2332476" y="557160"/>
                  <a:pt x="2323798" y="539675"/>
                  <a:pt x="2320119" y="521282"/>
                </a:cubicBezTo>
                <a:cubicBezTo>
                  <a:pt x="2313132" y="486345"/>
                  <a:pt x="2310529" y="433862"/>
                  <a:pt x="2292824" y="398452"/>
                </a:cubicBezTo>
                <a:cubicBezTo>
                  <a:pt x="2285489" y="383781"/>
                  <a:pt x="2274627" y="371157"/>
                  <a:pt x="2265528" y="357509"/>
                </a:cubicBezTo>
                <a:lnTo>
                  <a:pt x="2238233" y="275622"/>
                </a:lnTo>
                <a:cubicBezTo>
                  <a:pt x="2233684" y="261974"/>
                  <a:pt x="2234757" y="244852"/>
                  <a:pt x="2224585" y="234679"/>
                </a:cubicBezTo>
                <a:cubicBezTo>
                  <a:pt x="2104979" y="115070"/>
                  <a:pt x="2256695" y="261436"/>
                  <a:pt x="2142698" y="166440"/>
                </a:cubicBezTo>
                <a:cubicBezTo>
                  <a:pt x="2127871" y="154084"/>
                  <a:pt x="2118038" y="135859"/>
                  <a:pt x="2101755" y="125497"/>
                </a:cubicBezTo>
                <a:cubicBezTo>
                  <a:pt x="1978915" y="47326"/>
                  <a:pt x="2013705" y="87047"/>
                  <a:pt x="1883391" y="43610"/>
                </a:cubicBezTo>
                <a:cubicBezTo>
                  <a:pt x="1783709" y="10384"/>
                  <a:pt x="1829417" y="23293"/>
                  <a:pt x="1746913" y="2667"/>
                </a:cubicBezTo>
                <a:cubicBezTo>
                  <a:pt x="1604610" y="6316"/>
                  <a:pt x="1334685" y="-17105"/>
                  <a:pt x="1146412" y="29962"/>
                </a:cubicBezTo>
                <a:cubicBezTo>
                  <a:pt x="1132455" y="33451"/>
                  <a:pt x="1119116" y="39061"/>
                  <a:pt x="1105468" y="43610"/>
                </a:cubicBezTo>
                <a:cubicBezTo>
                  <a:pt x="1065439" y="70297"/>
                  <a:pt x="1068786" y="73253"/>
                  <a:pt x="1023582" y="84553"/>
                </a:cubicBezTo>
                <a:cubicBezTo>
                  <a:pt x="1019168" y="85656"/>
                  <a:pt x="1014483" y="84553"/>
                  <a:pt x="1009934" y="84553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75" y="5157192"/>
            <a:ext cx="893009" cy="88904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658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792088"/>
          </a:xfrm>
        </p:spPr>
        <p:txBody>
          <a:bodyPr>
            <a:normAutofit/>
          </a:bodyPr>
          <a:lstStyle/>
          <a:p>
            <a:r>
              <a:rPr lang="es-ES" sz="3200" dirty="0" smtClean="0"/>
              <a:t>OBJETIVOS GENERALES</a:t>
            </a:r>
            <a:endParaRPr lang="es-ES" sz="3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058697" y="1346284"/>
            <a:ext cx="3491661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/>
              <a:t>T</a:t>
            </a:r>
            <a:r>
              <a:rPr lang="es-ES" dirty="0" smtClean="0"/>
              <a:t>rabajo ordenado y metódico</a:t>
            </a:r>
            <a:endParaRPr lang="es-ES_tradnl" dirty="0"/>
          </a:p>
        </p:txBody>
      </p:sp>
      <p:sp>
        <p:nvSpPr>
          <p:cNvPr id="5" name="4 CuadroTexto"/>
          <p:cNvSpPr txBox="1"/>
          <p:nvPr/>
        </p:nvSpPr>
        <p:spPr>
          <a:xfrm>
            <a:off x="2413793" y="2012882"/>
            <a:ext cx="140775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Autonomía</a:t>
            </a:r>
            <a:endParaRPr lang="es-ES_tradnl" dirty="0"/>
          </a:p>
        </p:txBody>
      </p:sp>
      <p:sp>
        <p:nvSpPr>
          <p:cNvPr id="6" name="5 CuadroTexto"/>
          <p:cNvSpPr txBox="1"/>
          <p:nvPr/>
        </p:nvSpPr>
        <p:spPr>
          <a:xfrm>
            <a:off x="4452422" y="1900282"/>
            <a:ext cx="145745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lt1"/>
                </a:solidFill>
              </a:rPr>
              <a:t>Creatividad</a:t>
            </a:r>
            <a:endParaRPr lang="es-ES_tradnl" dirty="0">
              <a:solidFill>
                <a:schemeClr val="lt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74090" y="2382214"/>
            <a:ext cx="2906118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lt1"/>
                </a:solidFill>
              </a:rPr>
              <a:t>Resolución de problemas</a:t>
            </a:r>
          </a:p>
          <a:p>
            <a:r>
              <a:rPr lang="es-ES" dirty="0">
                <a:solidFill>
                  <a:schemeClr val="lt1"/>
                </a:solidFill>
              </a:rPr>
              <a:t> mediante proyectos</a:t>
            </a:r>
            <a:endParaRPr lang="es-ES_tradnl" dirty="0">
              <a:solidFill>
                <a:schemeClr val="lt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309231" y="2659213"/>
            <a:ext cx="234551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Destrezas técnicas </a:t>
            </a:r>
            <a:endParaRPr lang="es-ES_tradnl" dirty="0"/>
          </a:p>
        </p:txBody>
      </p:sp>
      <p:sp>
        <p:nvSpPr>
          <p:cNvPr id="9" name="8 CuadroTexto"/>
          <p:cNvSpPr txBox="1"/>
          <p:nvPr/>
        </p:nvSpPr>
        <p:spPr>
          <a:xfrm>
            <a:off x="2804528" y="3140968"/>
            <a:ext cx="259718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Seguridad y precisión</a:t>
            </a:r>
            <a:endParaRPr lang="es-ES_tradn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309231" y="4158483"/>
            <a:ext cx="1712328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Análisis</a:t>
            </a:r>
          </a:p>
          <a:p>
            <a:r>
              <a:rPr lang="es-ES" dirty="0" smtClean="0"/>
              <a:t> S. Neumáticos </a:t>
            </a:r>
            <a:endParaRPr lang="es-ES" dirty="0">
              <a:solidFill>
                <a:schemeClr val="lt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07515" y="1530950"/>
            <a:ext cx="167706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Optimización</a:t>
            </a:r>
            <a:endParaRPr lang="es-ES_tradnl" dirty="0">
              <a:solidFill>
                <a:schemeClr val="lt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826085" y="3585689"/>
            <a:ext cx="197201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lt1"/>
                </a:solidFill>
              </a:rPr>
              <a:t>Funcionamiento</a:t>
            </a:r>
            <a:endParaRPr lang="es-ES_tradnl" dirty="0">
              <a:solidFill>
                <a:schemeClr val="lt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990921" y="3623803"/>
            <a:ext cx="4083169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Exploración de soluciones técnicas</a:t>
            </a:r>
            <a:endParaRPr lang="es-ES_tradnl" dirty="0">
              <a:solidFill>
                <a:schemeClr val="lt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577334" y="4352654"/>
            <a:ext cx="4065537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Uso de lenguaje tecnico apropiado</a:t>
            </a:r>
            <a:endParaRPr lang="es-ES_tradnl" dirty="0">
              <a:solidFill>
                <a:schemeClr val="lt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323674" y="4943072"/>
            <a:ext cx="415049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valoración critica de los proyectos  </a:t>
            </a:r>
            <a:endParaRPr lang="es-ES_tradnl" dirty="0">
              <a:solidFill>
                <a:schemeClr val="lt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907704" y="5589240"/>
            <a:ext cx="574869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/>
              <a:t>D</a:t>
            </a:r>
            <a:r>
              <a:rPr lang="es-ES" dirty="0" smtClean="0"/>
              <a:t>iálogo, respeto, cooperación y responsabilidad  </a:t>
            </a:r>
            <a:endParaRPr lang="es-ES_tradnl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792088"/>
          </a:xfrm>
        </p:spPr>
        <p:txBody>
          <a:bodyPr>
            <a:normAutofit/>
          </a:bodyPr>
          <a:lstStyle/>
          <a:p>
            <a:r>
              <a:rPr lang="es-ES" sz="3200" dirty="0" smtClean="0"/>
              <a:t>OBJETIVOS DIDÁCTICOS</a:t>
            </a:r>
            <a:endParaRPr lang="es-ES" sz="32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058697" y="1278044"/>
            <a:ext cx="4557530" cy="36933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3">
                  <a:shade val="76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COMPONENTES BÁSICOS DE LOS C. NEUMAT</a:t>
            </a:r>
            <a:endParaRPr lang="es-ES_tradnl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061430" y="1776584"/>
            <a:ext cx="3175741" cy="36933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3">
                  <a:shade val="76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FUNCIONAMIENTO Y VENTAJAS</a:t>
            </a:r>
            <a:endParaRPr lang="es-ES_tradnl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061430" y="2280640"/>
            <a:ext cx="2153154" cy="36933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3">
                  <a:shade val="76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PRINCIPIOS FÍSICOS</a:t>
            </a:r>
            <a:endParaRPr lang="es-ES_tradnl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047783" y="2784696"/>
            <a:ext cx="1607171" cy="36933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3">
                  <a:shade val="76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APLICACIONES</a:t>
            </a:r>
            <a:endParaRPr lang="es-ES_tradnl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033100" y="3288752"/>
            <a:ext cx="2244653" cy="36933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3">
                  <a:shade val="76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CONTEXTUALIZACIÓN</a:t>
            </a:r>
            <a:endParaRPr lang="es-ES_tradnl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033100" y="3792808"/>
            <a:ext cx="2192010" cy="36933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3">
                  <a:shade val="76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INFORMACIÓN (</a:t>
            </a:r>
            <a:r>
              <a:rPr lang="es-ES" dirty="0" err="1" smtClean="0"/>
              <a:t>TICs</a:t>
            </a:r>
            <a:r>
              <a:rPr lang="es-ES" dirty="0" smtClean="0"/>
              <a:t>)</a:t>
            </a:r>
            <a:endParaRPr lang="es-ES_tradnl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033100" y="4296864"/>
            <a:ext cx="2763321" cy="36933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3">
                  <a:shade val="76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CIRCUITOS Y SIMBOLOGÍA</a:t>
            </a:r>
            <a:endParaRPr lang="es-ES_tradnl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033100" y="4800920"/>
            <a:ext cx="1095108" cy="36933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3">
                  <a:shade val="76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CIRCUITO</a:t>
            </a:r>
            <a:endParaRPr lang="es-ES_tradnl" dirty="0"/>
          </a:p>
        </p:txBody>
      </p:sp>
      <p:cxnSp>
        <p:nvCxnSpPr>
          <p:cNvPr id="24" name="23 Conector recto de flecha"/>
          <p:cNvCxnSpPr>
            <a:stCxn id="16" idx="3"/>
          </p:cNvCxnSpPr>
          <p:nvPr/>
        </p:nvCxnSpPr>
        <p:spPr>
          <a:xfrm>
            <a:off x="5616227" y="1462710"/>
            <a:ext cx="6839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6316447" y="1278044"/>
            <a:ext cx="177862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CONOCER</a:t>
            </a:r>
            <a:endParaRPr lang="es-ES_tradnl" dirty="0"/>
          </a:p>
        </p:txBody>
      </p:sp>
      <p:sp>
        <p:nvSpPr>
          <p:cNvPr id="28" name="27 CuadroTexto"/>
          <p:cNvSpPr txBox="1"/>
          <p:nvPr/>
        </p:nvSpPr>
        <p:spPr>
          <a:xfrm>
            <a:off x="6294869" y="1776584"/>
            <a:ext cx="177862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SABER</a:t>
            </a:r>
            <a:endParaRPr lang="es-ES_tradnl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321771" y="2280640"/>
            <a:ext cx="177862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CONOCER</a:t>
            </a:r>
            <a:endParaRPr lang="es-ES_tradnl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033100" y="5304976"/>
            <a:ext cx="1743362" cy="36933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3">
                  <a:shade val="76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HERRAMIENTAS</a:t>
            </a:r>
            <a:endParaRPr lang="es-ES_tradnl" dirty="0"/>
          </a:p>
        </p:txBody>
      </p:sp>
      <p:sp>
        <p:nvSpPr>
          <p:cNvPr id="31" name="30 CuadroTexto"/>
          <p:cNvSpPr txBox="1"/>
          <p:nvPr/>
        </p:nvSpPr>
        <p:spPr>
          <a:xfrm>
            <a:off x="1023221" y="5809032"/>
            <a:ext cx="2196435" cy="36933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3">
                  <a:shade val="76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TRABAJO EN EQUIPO</a:t>
            </a:r>
            <a:endParaRPr lang="es-ES_tradnl" dirty="0"/>
          </a:p>
        </p:txBody>
      </p:sp>
      <p:sp>
        <p:nvSpPr>
          <p:cNvPr id="32" name="31 CuadroTexto"/>
          <p:cNvSpPr txBox="1"/>
          <p:nvPr/>
        </p:nvSpPr>
        <p:spPr>
          <a:xfrm>
            <a:off x="7000578" y="4800920"/>
            <a:ext cx="110527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MONTAR</a:t>
            </a:r>
            <a:endParaRPr lang="es-ES_tradnl" dirty="0"/>
          </a:p>
        </p:txBody>
      </p:sp>
      <p:sp>
        <p:nvSpPr>
          <p:cNvPr id="34" name="33 CuadroTexto"/>
          <p:cNvSpPr txBox="1"/>
          <p:nvPr/>
        </p:nvSpPr>
        <p:spPr>
          <a:xfrm>
            <a:off x="5706712" y="3792808"/>
            <a:ext cx="86409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LEER</a:t>
            </a:r>
            <a:endParaRPr lang="es-ES_tradnl" dirty="0"/>
          </a:p>
        </p:txBody>
      </p:sp>
      <p:sp>
        <p:nvSpPr>
          <p:cNvPr id="36" name="35 CuadroTexto"/>
          <p:cNvSpPr txBox="1"/>
          <p:nvPr/>
        </p:nvSpPr>
        <p:spPr>
          <a:xfrm>
            <a:off x="4499993" y="3792808"/>
            <a:ext cx="10081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BUSCAR</a:t>
            </a:r>
            <a:endParaRPr lang="es-ES_tradnl" dirty="0"/>
          </a:p>
        </p:txBody>
      </p:sp>
      <p:sp>
        <p:nvSpPr>
          <p:cNvPr id="37" name="36 CuadroTexto"/>
          <p:cNvSpPr txBox="1"/>
          <p:nvPr/>
        </p:nvSpPr>
        <p:spPr>
          <a:xfrm>
            <a:off x="6687528" y="3792808"/>
            <a:ext cx="141325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ENTENDER</a:t>
            </a:r>
            <a:endParaRPr lang="es-ES_tradnl" dirty="0"/>
          </a:p>
        </p:txBody>
      </p:sp>
      <p:sp>
        <p:nvSpPr>
          <p:cNvPr id="38" name="37 CuadroTexto"/>
          <p:cNvSpPr txBox="1"/>
          <p:nvPr/>
        </p:nvSpPr>
        <p:spPr>
          <a:xfrm>
            <a:off x="6477255" y="4296864"/>
            <a:ext cx="162313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REPRESENTAR</a:t>
            </a:r>
            <a:endParaRPr lang="es-ES_tradnl" dirty="0"/>
          </a:p>
        </p:txBody>
      </p:sp>
      <p:sp>
        <p:nvSpPr>
          <p:cNvPr id="39" name="38 CuadroTexto"/>
          <p:cNvSpPr txBox="1"/>
          <p:nvPr/>
        </p:nvSpPr>
        <p:spPr>
          <a:xfrm>
            <a:off x="5004048" y="3288752"/>
            <a:ext cx="309634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IDENTIFICAR ELEMENTOS</a:t>
            </a:r>
            <a:endParaRPr lang="es-ES_tradnl" dirty="0"/>
          </a:p>
        </p:txBody>
      </p:sp>
      <p:sp>
        <p:nvSpPr>
          <p:cNvPr id="40" name="39 CuadroTexto"/>
          <p:cNvSpPr txBox="1"/>
          <p:nvPr/>
        </p:nvSpPr>
        <p:spPr>
          <a:xfrm>
            <a:off x="5438839" y="2784696"/>
            <a:ext cx="266701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CONOCER Y ANALIZAR</a:t>
            </a:r>
            <a:endParaRPr lang="es-ES_tradnl" dirty="0"/>
          </a:p>
        </p:txBody>
      </p:sp>
      <p:sp>
        <p:nvSpPr>
          <p:cNvPr id="41" name="40 CuadroTexto"/>
          <p:cNvSpPr txBox="1"/>
          <p:nvPr/>
        </p:nvSpPr>
        <p:spPr>
          <a:xfrm>
            <a:off x="4716016" y="5304976"/>
            <a:ext cx="337905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MANEJAR CON SEGURIDAD</a:t>
            </a:r>
            <a:endParaRPr lang="es-ES_tradnl" dirty="0"/>
          </a:p>
        </p:txBody>
      </p:sp>
      <p:sp>
        <p:nvSpPr>
          <p:cNvPr id="42" name="41 CuadroTexto"/>
          <p:cNvSpPr txBox="1"/>
          <p:nvPr/>
        </p:nvSpPr>
        <p:spPr>
          <a:xfrm>
            <a:off x="6571059" y="5809032"/>
            <a:ext cx="153479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 smtClean="0"/>
              <a:t>PARTICIPAR</a:t>
            </a:r>
            <a:endParaRPr lang="es-ES_tradnl" dirty="0"/>
          </a:p>
        </p:txBody>
      </p:sp>
      <p:cxnSp>
        <p:nvCxnSpPr>
          <p:cNvPr id="43" name="42 Conector recto de flecha"/>
          <p:cNvCxnSpPr>
            <a:endCxn id="28" idx="1"/>
          </p:cNvCxnSpPr>
          <p:nvPr/>
        </p:nvCxnSpPr>
        <p:spPr>
          <a:xfrm>
            <a:off x="4237171" y="1961250"/>
            <a:ext cx="20576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>
            <a:stCxn id="19" idx="3"/>
            <a:endCxn id="40" idx="1"/>
          </p:cNvCxnSpPr>
          <p:nvPr/>
        </p:nvCxnSpPr>
        <p:spPr>
          <a:xfrm>
            <a:off x="2654954" y="2969362"/>
            <a:ext cx="27838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>
            <a:stCxn id="20" idx="3"/>
            <a:endCxn id="39" idx="1"/>
          </p:cNvCxnSpPr>
          <p:nvPr/>
        </p:nvCxnSpPr>
        <p:spPr>
          <a:xfrm>
            <a:off x="3277753" y="3473418"/>
            <a:ext cx="17262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>
            <a:endCxn id="36" idx="1"/>
          </p:cNvCxnSpPr>
          <p:nvPr/>
        </p:nvCxnSpPr>
        <p:spPr>
          <a:xfrm>
            <a:off x="3277753" y="3961357"/>
            <a:ext cx="1222240" cy="16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>
            <a:off x="3258645" y="2454517"/>
            <a:ext cx="3036224" cy="32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>
            <a:stCxn id="22" idx="3"/>
            <a:endCxn id="38" idx="1"/>
          </p:cNvCxnSpPr>
          <p:nvPr/>
        </p:nvCxnSpPr>
        <p:spPr>
          <a:xfrm>
            <a:off x="3796421" y="4481530"/>
            <a:ext cx="26808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 de flecha"/>
          <p:cNvCxnSpPr>
            <a:endCxn id="32" idx="1"/>
          </p:cNvCxnSpPr>
          <p:nvPr/>
        </p:nvCxnSpPr>
        <p:spPr>
          <a:xfrm>
            <a:off x="2155426" y="4985586"/>
            <a:ext cx="4845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>
            <a:stCxn id="30" idx="3"/>
            <a:endCxn id="41" idx="1"/>
          </p:cNvCxnSpPr>
          <p:nvPr/>
        </p:nvCxnSpPr>
        <p:spPr>
          <a:xfrm>
            <a:off x="2776462" y="5489642"/>
            <a:ext cx="19395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>
            <a:endCxn id="42" idx="1"/>
          </p:cNvCxnSpPr>
          <p:nvPr/>
        </p:nvCxnSpPr>
        <p:spPr>
          <a:xfrm>
            <a:off x="3225110" y="5993698"/>
            <a:ext cx="33459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77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916832"/>
            <a:ext cx="41052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831966363"/>
              </p:ext>
            </p:extLst>
          </p:nvPr>
        </p:nvGraphicFramePr>
        <p:xfrm>
          <a:off x="1619672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95023" y="574080"/>
            <a:ext cx="6965245" cy="792088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CONTRIBUCIÓN DE LA UNIDAD A LA ADQUISICIÓN DE LAS </a:t>
            </a:r>
            <a:br>
              <a:rPr lang="es-ES" sz="3200" dirty="0" smtClean="0"/>
            </a:br>
            <a:r>
              <a:rPr lang="es-ES" sz="3200" dirty="0" smtClean="0"/>
              <a:t>COMPETENCIAS BÁSICAS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01227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792088"/>
          </a:xfrm>
        </p:spPr>
        <p:txBody>
          <a:bodyPr>
            <a:normAutofit/>
          </a:bodyPr>
          <a:lstStyle/>
          <a:p>
            <a:r>
              <a:rPr lang="es-ES" sz="3200" dirty="0" smtClean="0"/>
              <a:t>CONTENIDOS</a:t>
            </a:r>
            <a:endParaRPr lang="es-ES" sz="32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90602184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888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965245" cy="792088"/>
          </a:xfrm>
        </p:spPr>
        <p:txBody>
          <a:bodyPr>
            <a:normAutofit/>
          </a:bodyPr>
          <a:lstStyle/>
          <a:p>
            <a:r>
              <a:rPr lang="es-ES" sz="3200" dirty="0" smtClean="0"/>
              <a:t>ACTIVIDADES</a:t>
            </a:r>
            <a:endParaRPr lang="es-ES" sz="3200" dirty="0"/>
          </a:p>
        </p:txBody>
      </p:sp>
      <p:sp>
        <p:nvSpPr>
          <p:cNvPr id="3" name="2 Estrella de 8 puntas"/>
          <p:cNvSpPr/>
          <p:nvPr/>
        </p:nvSpPr>
        <p:spPr>
          <a:xfrm>
            <a:off x="3275856" y="2615208"/>
            <a:ext cx="2279104" cy="1728192"/>
          </a:xfrm>
          <a:prstGeom prst="star8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CADA ACTIVIDAD </a:t>
            </a:r>
            <a:endParaRPr lang="es-ES" sz="2000" b="1" dirty="0"/>
          </a:p>
        </p:txBody>
      </p:sp>
      <p:sp>
        <p:nvSpPr>
          <p:cNvPr id="5" name="4 Llamada de flecha hacia abajo"/>
          <p:cNvSpPr/>
          <p:nvPr/>
        </p:nvSpPr>
        <p:spPr>
          <a:xfrm>
            <a:off x="3263280" y="1556792"/>
            <a:ext cx="2304256" cy="914400"/>
          </a:xfrm>
          <a:prstGeom prst="downArrow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OBJETIVOS DIDÁCTICOS</a:t>
            </a:r>
            <a:endParaRPr lang="es-ES" sz="2000" b="1" dirty="0"/>
          </a:p>
        </p:txBody>
      </p:sp>
      <p:sp>
        <p:nvSpPr>
          <p:cNvPr id="7" name="6 Llamada de flecha hacia abajo"/>
          <p:cNvSpPr/>
          <p:nvPr/>
        </p:nvSpPr>
        <p:spPr>
          <a:xfrm rot="16200000">
            <a:off x="1500808" y="3022104"/>
            <a:ext cx="2304256" cy="914400"/>
          </a:xfrm>
          <a:prstGeom prst="downArrowCallou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CONTENIDOS</a:t>
            </a:r>
            <a:endParaRPr lang="es-ES" sz="2400" b="1" dirty="0"/>
          </a:p>
        </p:txBody>
      </p:sp>
      <p:sp>
        <p:nvSpPr>
          <p:cNvPr id="8" name="7 Llamada de flecha hacia abajo"/>
          <p:cNvSpPr/>
          <p:nvPr/>
        </p:nvSpPr>
        <p:spPr>
          <a:xfrm rot="16200000" flipV="1">
            <a:off x="4985184" y="3066119"/>
            <a:ext cx="2304256" cy="826368"/>
          </a:xfrm>
          <a:prstGeom prst="downArrowCallou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METODOLOGÍA</a:t>
            </a:r>
            <a:endParaRPr lang="es-ES" sz="2400" b="1" dirty="0"/>
          </a:p>
        </p:txBody>
      </p:sp>
      <p:sp>
        <p:nvSpPr>
          <p:cNvPr id="10" name="9 Llamada de flecha hacia arriba"/>
          <p:cNvSpPr/>
          <p:nvPr/>
        </p:nvSpPr>
        <p:spPr>
          <a:xfrm>
            <a:off x="3263280" y="4487416"/>
            <a:ext cx="2304256" cy="914400"/>
          </a:xfrm>
          <a:prstGeom prst="upArrow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CRITERIOS DE EVALUACIÓN</a:t>
            </a:r>
            <a:endParaRPr lang="es-ES" sz="2000" b="1" dirty="0"/>
          </a:p>
        </p:txBody>
      </p:sp>
      <p:sp>
        <p:nvSpPr>
          <p:cNvPr id="11" name="10 Forma libre"/>
          <p:cNvSpPr/>
          <p:nvPr/>
        </p:nvSpPr>
        <p:spPr>
          <a:xfrm>
            <a:off x="539552" y="5401816"/>
            <a:ext cx="7920880" cy="935484"/>
          </a:xfrm>
          <a:custGeom>
            <a:avLst/>
            <a:gdLst>
              <a:gd name="connsiteX0" fmla="*/ 0 w 7404100"/>
              <a:gd name="connsiteY0" fmla="*/ 812800 h 850900"/>
              <a:gd name="connsiteX1" fmla="*/ 177800 w 7404100"/>
              <a:gd name="connsiteY1" fmla="*/ 800100 h 850900"/>
              <a:gd name="connsiteX2" fmla="*/ 254000 w 7404100"/>
              <a:gd name="connsiteY2" fmla="*/ 774700 h 850900"/>
              <a:gd name="connsiteX3" fmla="*/ 279400 w 7404100"/>
              <a:gd name="connsiteY3" fmla="*/ 736600 h 850900"/>
              <a:gd name="connsiteX4" fmla="*/ 355600 w 7404100"/>
              <a:gd name="connsiteY4" fmla="*/ 685800 h 850900"/>
              <a:gd name="connsiteX5" fmla="*/ 393700 w 7404100"/>
              <a:gd name="connsiteY5" fmla="*/ 660400 h 850900"/>
              <a:gd name="connsiteX6" fmla="*/ 520700 w 7404100"/>
              <a:gd name="connsiteY6" fmla="*/ 635000 h 850900"/>
              <a:gd name="connsiteX7" fmla="*/ 584200 w 7404100"/>
              <a:gd name="connsiteY7" fmla="*/ 571500 h 850900"/>
              <a:gd name="connsiteX8" fmla="*/ 711200 w 7404100"/>
              <a:gd name="connsiteY8" fmla="*/ 508000 h 850900"/>
              <a:gd name="connsiteX9" fmla="*/ 800100 w 7404100"/>
              <a:gd name="connsiteY9" fmla="*/ 495300 h 850900"/>
              <a:gd name="connsiteX10" fmla="*/ 901700 w 7404100"/>
              <a:gd name="connsiteY10" fmla="*/ 469900 h 850900"/>
              <a:gd name="connsiteX11" fmla="*/ 977900 w 7404100"/>
              <a:gd name="connsiteY11" fmla="*/ 444500 h 850900"/>
              <a:gd name="connsiteX12" fmla="*/ 1054100 w 7404100"/>
              <a:gd name="connsiteY12" fmla="*/ 419100 h 850900"/>
              <a:gd name="connsiteX13" fmla="*/ 1092200 w 7404100"/>
              <a:gd name="connsiteY13" fmla="*/ 406400 h 850900"/>
              <a:gd name="connsiteX14" fmla="*/ 1193800 w 7404100"/>
              <a:gd name="connsiteY14" fmla="*/ 381000 h 850900"/>
              <a:gd name="connsiteX15" fmla="*/ 1460500 w 7404100"/>
              <a:gd name="connsiteY15" fmla="*/ 355600 h 850900"/>
              <a:gd name="connsiteX16" fmla="*/ 1524000 w 7404100"/>
              <a:gd name="connsiteY16" fmla="*/ 342900 h 850900"/>
              <a:gd name="connsiteX17" fmla="*/ 1600200 w 7404100"/>
              <a:gd name="connsiteY17" fmla="*/ 292100 h 850900"/>
              <a:gd name="connsiteX18" fmla="*/ 1638300 w 7404100"/>
              <a:gd name="connsiteY18" fmla="*/ 279400 h 850900"/>
              <a:gd name="connsiteX19" fmla="*/ 2019300 w 7404100"/>
              <a:gd name="connsiteY19" fmla="*/ 279400 h 850900"/>
              <a:gd name="connsiteX20" fmla="*/ 2095500 w 7404100"/>
              <a:gd name="connsiteY20" fmla="*/ 254000 h 850900"/>
              <a:gd name="connsiteX21" fmla="*/ 2197100 w 7404100"/>
              <a:gd name="connsiteY21" fmla="*/ 228600 h 850900"/>
              <a:gd name="connsiteX22" fmla="*/ 2235200 w 7404100"/>
              <a:gd name="connsiteY22" fmla="*/ 203200 h 850900"/>
              <a:gd name="connsiteX23" fmla="*/ 2260600 w 7404100"/>
              <a:gd name="connsiteY23" fmla="*/ 165100 h 850900"/>
              <a:gd name="connsiteX24" fmla="*/ 2400300 w 7404100"/>
              <a:gd name="connsiteY24" fmla="*/ 139700 h 850900"/>
              <a:gd name="connsiteX25" fmla="*/ 2476500 w 7404100"/>
              <a:gd name="connsiteY25" fmla="*/ 114300 h 850900"/>
              <a:gd name="connsiteX26" fmla="*/ 2540000 w 7404100"/>
              <a:gd name="connsiteY26" fmla="*/ 101600 h 850900"/>
              <a:gd name="connsiteX27" fmla="*/ 2590800 w 7404100"/>
              <a:gd name="connsiteY27" fmla="*/ 88900 h 850900"/>
              <a:gd name="connsiteX28" fmla="*/ 2654300 w 7404100"/>
              <a:gd name="connsiteY28" fmla="*/ 76200 h 850900"/>
              <a:gd name="connsiteX29" fmla="*/ 2730500 w 7404100"/>
              <a:gd name="connsiteY29" fmla="*/ 50800 h 850900"/>
              <a:gd name="connsiteX30" fmla="*/ 3149600 w 7404100"/>
              <a:gd name="connsiteY30" fmla="*/ 63500 h 850900"/>
              <a:gd name="connsiteX31" fmla="*/ 3225800 w 7404100"/>
              <a:gd name="connsiteY31" fmla="*/ 76200 h 850900"/>
              <a:gd name="connsiteX32" fmla="*/ 3340100 w 7404100"/>
              <a:gd name="connsiteY32" fmla="*/ 88900 h 850900"/>
              <a:gd name="connsiteX33" fmla="*/ 3492500 w 7404100"/>
              <a:gd name="connsiteY33" fmla="*/ 114300 h 850900"/>
              <a:gd name="connsiteX34" fmla="*/ 3530600 w 7404100"/>
              <a:gd name="connsiteY34" fmla="*/ 127000 h 850900"/>
              <a:gd name="connsiteX35" fmla="*/ 4089400 w 7404100"/>
              <a:gd name="connsiteY35" fmla="*/ 114300 h 850900"/>
              <a:gd name="connsiteX36" fmla="*/ 4152900 w 7404100"/>
              <a:gd name="connsiteY36" fmla="*/ 101600 h 850900"/>
              <a:gd name="connsiteX37" fmla="*/ 4343400 w 7404100"/>
              <a:gd name="connsiteY37" fmla="*/ 88900 h 850900"/>
              <a:gd name="connsiteX38" fmla="*/ 4419600 w 7404100"/>
              <a:gd name="connsiteY38" fmla="*/ 50800 h 850900"/>
              <a:gd name="connsiteX39" fmla="*/ 4457700 w 7404100"/>
              <a:gd name="connsiteY39" fmla="*/ 25400 h 850900"/>
              <a:gd name="connsiteX40" fmla="*/ 4533900 w 7404100"/>
              <a:gd name="connsiteY40" fmla="*/ 0 h 850900"/>
              <a:gd name="connsiteX41" fmla="*/ 4762500 w 7404100"/>
              <a:gd name="connsiteY41" fmla="*/ 12700 h 850900"/>
              <a:gd name="connsiteX42" fmla="*/ 4826000 w 7404100"/>
              <a:gd name="connsiteY42" fmla="*/ 25400 h 850900"/>
              <a:gd name="connsiteX43" fmla="*/ 4978400 w 7404100"/>
              <a:gd name="connsiteY43" fmla="*/ 38100 h 850900"/>
              <a:gd name="connsiteX44" fmla="*/ 5016500 w 7404100"/>
              <a:gd name="connsiteY44" fmla="*/ 50800 h 850900"/>
              <a:gd name="connsiteX45" fmla="*/ 5105400 w 7404100"/>
              <a:gd name="connsiteY45" fmla="*/ 25400 h 850900"/>
              <a:gd name="connsiteX46" fmla="*/ 5537200 w 7404100"/>
              <a:gd name="connsiteY46" fmla="*/ 38100 h 850900"/>
              <a:gd name="connsiteX47" fmla="*/ 5588000 w 7404100"/>
              <a:gd name="connsiteY47" fmla="*/ 76200 h 850900"/>
              <a:gd name="connsiteX48" fmla="*/ 5638800 w 7404100"/>
              <a:gd name="connsiteY48" fmla="*/ 88900 h 850900"/>
              <a:gd name="connsiteX49" fmla="*/ 5689600 w 7404100"/>
              <a:gd name="connsiteY49" fmla="*/ 114300 h 850900"/>
              <a:gd name="connsiteX50" fmla="*/ 5727700 w 7404100"/>
              <a:gd name="connsiteY50" fmla="*/ 127000 h 850900"/>
              <a:gd name="connsiteX51" fmla="*/ 5803900 w 7404100"/>
              <a:gd name="connsiteY51" fmla="*/ 177800 h 850900"/>
              <a:gd name="connsiteX52" fmla="*/ 5842000 w 7404100"/>
              <a:gd name="connsiteY52" fmla="*/ 203200 h 850900"/>
              <a:gd name="connsiteX53" fmla="*/ 5880100 w 7404100"/>
              <a:gd name="connsiteY53" fmla="*/ 228600 h 850900"/>
              <a:gd name="connsiteX54" fmla="*/ 5918200 w 7404100"/>
              <a:gd name="connsiteY54" fmla="*/ 266700 h 850900"/>
              <a:gd name="connsiteX55" fmla="*/ 5956300 w 7404100"/>
              <a:gd name="connsiteY55" fmla="*/ 279400 h 850900"/>
              <a:gd name="connsiteX56" fmla="*/ 6007100 w 7404100"/>
              <a:gd name="connsiteY56" fmla="*/ 304800 h 850900"/>
              <a:gd name="connsiteX57" fmla="*/ 6045200 w 7404100"/>
              <a:gd name="connsiteY57" fmla="*/ 317500 h 850900"/>
              <a:gd name="connsiteX58" fmla="*/ 6083300 w 7404100"/>
              <a:gd name="connsiteY58" fmla="*/ 342900 h 850900"/>
              <a:gd name="connsiteX59" fmla="*/ 6134100 w 7404100"/>
              <a:gd name="connsiteY59" fmla="*/ 355600 h 850900"/>
              <a:gd name="connsiteX60" fmla="*/ 6248400 w 7404100"/>
              <a:gd name="connsiteY60" fmla="*/ 393700 h 850900"/>
              <a:gd name="connsiteX61" fmla="*/ 6286500 w 7404100"/>
              <a:gd name="connsiteY61" fmla="*/ 406400 h 850900"/>
              <a:gd name="connsiteX62" fmla="*/ 6350000 w 7404100"/>
              <a:gd name="connsiteY62" fmla="*/ 419100 h 850900"/>
              <a:gd name="connsiteX63" fmla="*/ 6426200 w 7404100"/>
              <a:gd name="connsiteY63" fmla="*/ 457200 h 850900"/>
              <a:gd name="connsiteX64" fmla="*/ 6477000 w 7404100"/>
              <a:gd name="connsiteY64" fmla="*/ 469900 h 850900"/>
              <a:gd name="connsiteX65" fmla="*/ 6654800 w 7404100"/>
              <a:gd name="connsiteY65" fmla="*/ 546100 h 850900"/>
              <a:gd name="connsiteX66" fmla="*/ 6731000 w 7404100"/>
              <a:gd name="connsiteY66" fmla="*/ 584200 h 850900"/>
              <a:gd name="connsiteX67" fmla="*/ 6794500 w 7404100"/>
              <a:gd name="connsiteY67" fmla="*/ 609600 h 850900"/>
              <a:gd name="connsiteX68" fmla="*/ 6883400 w 7404100"/>
              <a:gd name="connsiteY68" fmla="*/ 635000 h 850900"/>
              <a:gd name="connsiteX69" fmla="*/ 6934200 w 7404100"/>
              <a:gd name="connsiteY69" fmla="*/ 660400 h 850900"/>
              <a:gd name="connsiteX70" fmla="*/ 7010400 w 7404100"/>
              <a:gd name="connsiteY70" fmla="*/ 685800 h 850900"/>
              <a:gd name="connsiteX71" fmla="*/ 7048500 w 7404100"/>
              <a:gd name="connsiteY71" fmla="*/ 711200 h 850900"/>
              <a:gd name="connsiteX72" fmla="*/ 7124700 w 7404100"/>
              <a:gd name="connsiteY72" fmla="*/ 736600 h 850900"/>
              <a:gd name="connsiteX73" fmla="*/ 7162800 w 7404100"/>
              <a:gd name="connsiteY73" fmla="*/ 749300 h 850900"/>
              <a:gd name="connsiteX74" fmla="*/ 7200900 w 7404100"/>
              <a:gd name="connsiteY74" fmla="*/ 774700 h 850900"/>
              <a:gd name="connsiteX75" fmla="*/ 7327900 w 7404100"/>
              <a:gd name="connsiteY75" fmla="*/ 812800 h 850900"/>
              <a:gd name="connsiteX76" fmla="*/ 7366000 w 7404100"/>
              <a:gd name="connsiteY76" fmla="*/ 838200 h 850900"/>
              <a:gd name="connsiteX77" fmla="*/ 7404100 w 7404100"/>
              <a:gd name="connsiteY77" fmla="*/ 8509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7404100" h="850900">
                <a:moveTo>
                  <a:pt x="0" y="812800"/>
                </a:moveTo>
                <a:cubicBezTo>
                  <a:pt x="59267" y="808567"/>
                  <a:pt x="119040" y="808914"/>
                  <a:pt x="177800" y="800100"/>
                </a:cubicBezTo>
                <a:cubicBezTo>
                  <a:pt x="204278" y="796128"/>
                  <a:pt x="254000" y="774700"/>
                  <a:pt x="254000" y="774700"/>
                </a:cubicBezTo>
                <a:cubicBezTo>
                  <a:pt x="262467" y="762000"/>
                  <a:pt x="267913" y="746651"/>
                  <a:pt x="279400" y="736600"/>
                </a:cubicBezTo>
                <a:cubicBezTo>
                  <a:pt x="302374" y="716498"/>
                  <a:pt x="330200" y="702733"/>
                  <a:pt x="355600" y="685800"/>
                </a:cubicBezTo>
                <a:cubicBezTo>
                  <a:pt x="368300" y="677333"/>
                  <a:pt x="378892" y="664102"/>
                  <a:pt x="393700" y="660400"/>
                </a:cubicBezTo>
                <a:cubicBezTo>
                  <a:pt x="469482" y="641455"/>
                  <a:pt x="427283" y="650569"/>
                  <a:pt x="520700" y="635000"/>
                </a:cubicBezTo>
                <a:cubicBezTo>
                  <a:pt x="673100" y="533400"/>
                  <a:pt x="448733" y="690033"/>
                  <a:pt x="584200" y="571500"/>
                </a:cubicBezTo>
                <a:cubicBezTo>
                  <a:pt x="633823" y="528080"/>
                  <a:pt x="654284" y="518348"/>
                  <a:pt x="711200" y="508000"/>
                </a:cubicBezTo>
                <a:cubicBezTo>
                  <a:pt x="740651" y="502645"/>
                  <a:pt x="770467" y="499533"/>
                  <a:pt x="800100" y="495300"/>
                </a:cubicBezTo>
                <a:cubicBezTo>
                  <a:pt x="915705" y="456765"/>
                  <a:pt x="733121" y="515876"/>
                  <a:pt x="901700" y="469900"/>
                </a:cubicBezTo>
                <a:cubicBezTo>
                  <a:pt x="927531" y="462855"/>
                  <a:pt x="952500" y="452967"/>
                  <a:pt x="977900" y="444500"/>
                </a:cubicBezTo>
                <a:lnTo>
                  <a:pt x="1054100" y="419100"/>
                </a:lnTo>
                <a:cubicBezTo>
                  <a:pt x="1066800" y="414867"/>
                  <a:pt x="1079213" y="409647"/>
                  <a:pt x="1092200" y="406400"/>
                </a:cubicBezTo>
                <a:cubicBezTo>
                  <a:pt x="1126067" y="397933"/>
                  <a:pt x="1159105" y="384855"/>
                  <a:pt x="1193800" y="381000"/>
                </a:cubicBezTo>
                <a:cubicBezTo>
                  <a:pt x="1358764" y="362671"/>
                  <a:pt x="1269898" y="371484"/>
                  <a:pt x="1460500" y="355600"/>
                </a:cubicBezTo>
                <a:cubicBezTo>
                  <a:pt x="1481667" y="351367"/>
                  <a:pt x="1504349" y="351832"/>
                  <a:pt x="1524000" y="342900"/>
                </a:cubicBezTo>
                <a:cubicBezTo>
                  <a:pt x="1551791" y="330268"/>
                  <a:pt x="1571240" y="301753"/>
                  <a:pt x="1600200" y="292100"/>
                </a:cubicBezTo>
                <a:lnTo>
                  <a:pt x="1638300" y="279400"/>
                </a:lnTo>
                <a:cubicBezTo>
                  <a:pt x="1797126" y="289327"/>
                  <a:pt x="1864578" y="302608"/>
                  <a:pt x="2019300" y="279400"/>
                </a:cubicBezTo>
                <a:cubicBezTo>
                  <a:pt x="2045778" y="275428"/>
                  <a:pt x="2069246" y="259251"/>
                  <a:pt x="2095500" y="254000"/>
                </a:cubicBezTo>
                <a:cubicBezTo>
                  <a:pt x="2119652" y="249170"/>
                  <a:pt x="2171065" y="241617"/>
                  <a:pt x="2197100" y="228600"/>
                </a:cubicBezTo>
                <a:cubicBezTo>
                  <a:pt x="2210752" y="221774"/>
                  <a:pt x="2222500" y="211667"/>
                  <a:pt x="2235200" y="203200"/>
                </a:cubicBezTo>
                <a:cubicBezTo>
                  <a:pt x="2243667" y="190500"/>
                  <a:pt x="2247348" y="172673"/>
                  <a:pt x="2260600" y="165100"/>
                </a:cubicBezTo>
                <a:cubicBezTo>
                  <a:pt x="2267982" y="160881"/>
                  <a:pt x="2399874" y="139807"/>
                  <a:pt x="2400300" y="139700"/>
                </a:cubicBezTo>
                <a:cubicBezTo>
                  <a:pt x="2426275" y="133206"/>
                  <a:pt x="2450246" y="119551"/>
                  <a:pt x="2476500" y="114300"/>
                </a:cubicBezTo>
                <a:cubicBezTo>
                  <a:pt x="2497667" y="110067"/>
                  <a:pt x="2518928" y="106283"/>
                  <a:pt x="2540000" y="101600"/>
                </a:cubicBezTo>
                <a:cubicBezTo>
                  <a:pt x="2557039" y="97814"/>
                  <a:pt x="2573761" y="92686"/>
                  <a:pt x="2590800" y="88900"/>
                </a:cubicBezTo>
                <a:cubicBezTo>
                  <a:pt x="2611872" y="84217"/>
                  <a:pt x="2633475" y="81880"/>
                  <a:pt x="2654300" y="76200"/>
                </a:cubicBezTo>
                <a:cubicBezTo>
                  <a:pt x="2680131" y="69155"/>
                  <a:pt x="2730500" y="50800"/>
                  <a:pt x="2730500" y="50800"/>
                </a:cubicBezTo>
                <a:cubicBezTo>
                  <a:pt x="2870200" y="55033"/>
                  <a:pt x="3010019" y="56342"/>
                  <a:pt x="3149600" y="63500"/>
                </a:cubicBezTo>
                <a:cubicBezTo>
                  <a:pt x="3175317" y="64819"/>
                  <a:pt x="3200276" y="72797"/>
                  <a:pt x="3225800" y="76200"/>
                </a:cubicBezTo>
                <a:cubicBezTo>
                  <a:pt x="3263798" y="81266"/>
                  <a:pt x="3302000" y="84667"/>
                  <a:pt x="3340100" y="88900"/>
                </a:cubicBezTo>
                <a:cubicBezTo>
                  <a:pt x="3429421" y="118674"/>
                  <a:pt x="3322360" y="85943"/>
                  <a:pt x="3492500" y="114300"/>
                </a:cubicBezTo>
                <a:cubicBezTo>
                  <a:pt x="3505705" y="116501"/>
                  <a:pt x="3517900" y="122767"/>
                  <a:pt x="3530600" y="127000"/>
                </a:cubicBezTo>
                <a:lnTo>
                  <a:pt x="4089400" y="114300"/>
                </a:lnTo>
                <a:cubicBezTo>
                  <a:pt x="4110968" y="113420"/>
                  <a:pt x="4131421" y="103748"/>
                  <a:pt x="4152900" y="101600"/>
                </a:cubicBezTo>
                <a:cubicBezTo>
                  <a:pt x="4216225" y="95267"/>
                  <a:pt x="4279900" y="93133"/>
                  <a:pt x="4343400" y="88900"/>
                </a:cubicBezTo>
                <a:cubicBezTo>
                  <a:pt x="4452589" y="16107"/>
                  <a:pt x="4314440" y="103380"/>
                  <a:pt x="4419600" y="50800"/>
                </a:cubicBezTo>
                <a:cubicBezTo>
                  <a:pt x="4433252" y="43974"/>
                  <a:pt x="4443752" y="31599"/>
                  <a:pt x="4457700" y="25400"/>
                </a:cubicBezTo>
                <a:cubicBezTo>
                  <a:pt x="4482166" y="14526"/>
                  <a:pt x="4533900" y="0"/>
                  <a:pt x="4533900" y="0"/>
                </a:cubicBezTo>
                <a:cubicBezTo>
                  <a:pt x="4610100" y="4233"/>
                  <a:pt x="4686469" y="6089"/>
                  <a:pt x="4762500" y="12700"/>
                </a:cubicBezTo>
                <a:cubicBezTo>
                  <a:pt x="4784005" y="14570"/>
                  <a:pt x="4804562" y="22878"/>
                  <a:pt x="4826000" y="25400"/>
                </a:cubicBezTo>
                <a:cubicBezTo>
                  <a:pt x="4876627" y="31356"/>
                  <a:pt x="4927600" y="33867"/>
                  <a:pt x="4978400" y="38100"/>
                </a:cubicBezTo>
                <a:cubicBezTo>
                  <a:pt x="4991100" y="42333"/>
                  <a:pt x="5003113" y="50800"/>
                  <a:pt x="5016500" y="50800"/>
                </a:cubicBezTo>
                <a:cubicBezTo>
                  <a:pt x="5032447" y="50800"/>
                  <a:pt x="5087433" y="31389"/>
                  <a:pt x="5105400" y="25400"/>
                </a:cubicBezTo>
                <a:cubicBezTo>
                  <a:pt x="5249333" y="29633"/>
                  <a:pt x="5393996" y="23026"/>
                  <a:pt x="5537200" y="38100"/>
                </a:cubicBezTo>
                <a:cubicBezTo>
                  <a:pt x="5558250" y="40316"/>
                  <a:pt x="5569068" y="66734"/>
                  <a:pt x="5588000" y="76200"/>
                </a:cubicBezTo>
                <a:cubicBezTo>
                  <a:pt x="5603612" y="84006"/>
                  <a:pt x="5622457" y="82771"/>
                  <a:pt x="5638800" y="88900"/>
                </a:cubicBezTo>
                <a:cubicBezTo>
                  <a:pt x="5656527" y="95547"/>
                  <a:pt x="5672199" y="106842"/>
                  <a:pt x="5689600" y="114300"/>
                </a:cubicBezTo>
                <a:cubicBezTo>
                  <a:pt x="5701905" y="119573"/>
                  <a:pt x="5715998" y="120499"/>
                  <a:pt x="5727700" y="127000"/>
                </a:cubicBezTo>
                <a:cubicBezTo>
                  <a:pt x="5754385" y="141825"/>
                  <a:pt x="5778500" y="160867"/>
                  <a:pt x="5803900" y="177800"/>
                </a:cubicBezTo>
                <a:lnTo>
                  <a:pt x="5842000" y="203200"/>
                </a:lnTo>
                <a:cubicBezTo>
                  <a:pt x="5854700" y="211667"/>
                  <a:pt x="5869307" y="217807"/>
                  <a:pt x="5880100" y="228600"/>
                </a:cubicBezTo>
                <a:cubicBezTo>
                  <a:pt x="5892800" y="241300"/>
                  <a:pt x="5903256" y="256737"/>
                  <a:pt x="5918200" y="266700"/>
                </a:cubicBezTo>
                <a:cubicBezTo>
                  <a:pt x="5929339" y="274126"/>
                  <a:pt x="5943995" y="274127"/>
                  <a:pt x="5956300" y="279400"/>
                </a:cubicBezTo>
                <a:cubicBezTo>
                  <a:pt x="5973701" y="286858"/>
                  <a:pt x="5989699" y="297342"/>
                  <a:pt x="6007100" y="304800"/>
                </a:cubicBezTo>
                <a:cubicBezTo>
                  <a:pt x="6019405" y="310073"/>
                  <a:pt x="6033226" y="311513"/>
                  <a:pt x="6045200" y="317500"/>
                </a:cubicBezTo>
                <a:cubicBezTo>
                  <a:pt x="6058852" y="324326"/>
                  <a:pt x="6069271" y="336887"/>
                  <a:pt x="6083300" y="342900"/>
                </a:cubicBezTo>
                <a:cubicBezTo>
                  <a:pt x="6099343" y="349776"/>
                  <a:pt x="6117382" y="350584"/>
                  <a:pt x="6134100" y="355600"/>
                </a:cubicBezTo>
                <a:lnTo>
                  <a:pt x="6248400" y="393700"/>
                </a:lnTo>
                <a:cubicBezTo>
                  <a:pt x="6261100" y="397933"/>
                  <a:pt x="6273373" y="403775"/>
                  <a:pt x="6286500" y="406400"/>
                </a:cubicBezTo>
                <a:cubicBezTo>
                  <a:pt x="6307667" y="410633"/>
                  <a:pt x="6329059" y="413865"/>
                  <a:pt x="6350000" y="419100"/>
                </a:cubicBezTo>
                <a:cubicBezTo>
                  <a:pt x="6435623" y="440506"/>
                  <a:pt x="6339287" y="419951"/>
                  <a:pt x="6426200" y="457200"/>
                </a:cubicBezTo>
                <a:cubicBezTo>
                  <a:pt x="6442243" y="464076"/>
                  <a:pt x="6460888" y="463187"/>
                  <a:pt x="6477000" y="469900"/>
                </a:cubicBezTo>
                <a:cubicBezTo>
                  <a:pt x="6728095" y="574523"/>
                  <a:pt x="6453904" y="479135"/>
                  <a:pt x="6654800" y="546100"/>
                </a:cubicBezTo>
                <a:cubicBezTo>
                  <a:pt x="6750565" y="578022"/>
                  <a:pt x="6632523" y="534961"/>
                  <a:pt x="6731000" y="584200"/>
                </a:cubicBezTo>
                <a:cubicBezTo>
                  <a:pt x="6751390" y="594395"/>
                  <a:pt x="6772873" y="602391"/>
                  <a:pt x="6794500" y="609600"/>
                </a:cubicBezTo>
                <a:cubicBezTo>
                  <a:pt x="6842835" y="625712"/>
                  <a:pt x="6840593" y="616654"/>
                  <a:pt x="6883400" y="635000"/>
                </a:cubicBezTo>
                <a:cubicBezTo>
                  <a:pt x="6900801" y="642458"/>
                  <a:pt x="6916622" y="653369"/>
                  <a:pt x="6934200" y="660400"/>
                </a:cubicBezTo>
                <a:cubicBezTo>
                  <a:pt x="6959059" y="670344"/>
                  <a:pt x="6988123" y="670948"/>
                  <a:pt x="7010400" y="685800"/>
                </a:cubicBezTo>
                <a:cubicBezTo>
                  <a:pt x="7023100" y="694267"/>
                  <a:pt x="7034552" y="705001"/>
                  <a:pt x="7048500" y="711200"/>
                </a:cubicBezTo>
                <a:cubicBezTo>
                  <a:pt x="7072966" y="722074"/>
                  <a:pt x="7099300" y="728133"/>
                  <a:pt x="7124700" y="736600"/>
                </a:cubicBezTo>
                <a:cubicBezTo>
                  <a:pt x="7137400" y="740833"/>
                  <a:pt x="7151661" y="741874"/>
                  <a:pt x="7162800" y="749300"/>
                </a:cubicBezTo>
                <a:cubicBezTo>
                  <a:pt x="7175500" y="757767"/>
                  <a:pt x="7186871" y="768687"/>
                  <a:pt x="7200900" y="774700"/>
                </a:cubicBezTo>
                <a:cubicBezTo>
                  <a:pt x="7250596" y="795998"/>
                  <a:pt x="7276678" y="778652"/>
                  <a:pt x="7327900" y="812800"/>
                </a:cubicBezTo>
                <a:cubicBezTo>
                  <a:pt x="7340600" y="821267"/>
                  <a:pt x="7352348" y="831374"/>
                  <a:pt x="7366000" y="838200"/>
                </a:cubicBezTo>
                <a:cubicBezTo>
                  <a:pt x="7377974" y="844187"/>
                  <a:pt x="7404100" y="850900"/>
                  <a:pt x="7404100" y="850900"/>
                </a:cubicBezTo>
              </a:path>
            </a:pathLst>
          </a:cu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HEMOS DESARROLLADO 7 ACTIVIDADES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095023" y="817583"/>
            <a:ext cx="6965245" cy="523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S" sz="1400" b="1" dirty="0" smtClean="0"/>
              <a:t>ACTIVIDADES. METODOLOGÍA</a:t>
            </a:r>
            <a:endParaRPr lang="es-ES" sz="1400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578290397"/>
              </p:ext>
            </p:extLst>
          </p:nvPr>
        </p:nvGraphicFramePr>
        <p:xfrm>
          <a:off x="1187624" y="1484784"/>
          <a:ext cx="6696744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648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433</TotalTime>
  <Words>1007</Words>
  <Application>Microsoft Office PowerPoint</Application>
  <PresentationFormat>Presentación en pantalla (4:3)</PresentationFormat>
  <Paragraphs>266</Paragraphs>
  <Slides>23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Chincheta</vt:lpstr>
      <vt:lpstr>Presentación de PowerPoint</vt:lpstr>
      <vt:lpstr>Presentación de PowerPoint</vt:lpstr>
      <vt:lpstr>JUSTIFICACIÓN</vt:lpstr>
      <vt:lpstr>OBJETIVOS GENERALES</vt:lpstr>
      <vt:lpstr>OBJETIVOS DIDÁCTICOS</vt:lpstr>
      <vt:lpstr> CONTRIBUCIÓN DE LA UNIDAD A LA ADQUISICIÓN DE LAS  COMPETENCIAS BÁSICAS</vt:lpstr>
      <vt:lpstr>CONTENIDOS</vt:lpstr>
      <vt:lpstr>ACTIVIDADES</vt:lpstr>
      <vt:lpstr>Presentación de PowerPoint</vt:lpstr>
      <vt:lpstr>ACTIVIDADES. SECUENCIACIÓN</vt:lpstr>
      <vt:lpstr>ACTIVIDADES. SECUENCIACIÓN</vt:lpstr>
      <vt:lpstr>ACTIVIDADES. SECUENCIACIÓN</vt:lpstr>
      <vt:lpstr>ACTIVIDADES. SECUENCIACIÓN</vt:lpstr>
      <vt:lpstr>ACTIVIDADES. SECUENCIACIÓN</vt:lpstr>
      <vt:lpstr>ACTIVIDADES. SECUENCIACIÓN</vt:lpstr>
      <vt:lpstr>ACTIVIDADES. SECUENCIACIÓN</vt:lpstr>
      <vt:lpstr>ACTIVIDADES. SECUENCIACIÓN</vt:lpstr>
      <vt:lpstr>CRITERIOS DE EVALUACIÓN Y CALIFICACIÓN</vt:lpstr>
      <vt:lpstr>TEMAS TRANSVERSALES</vt:lpstr>
      <vt:lpstr>INTERDISCIPLINARIEDAD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</dc:creator>
  <cp:lastModifiedBy>Cristina</cp:lastModifiedBy>
  <cp:revision>50</cp:revision>
  <dcterms:created xsi:type="dcterms:W3CDTF">2012-02-14T18:28:06Z</dcterms:created>
  <dcterms:modified xsi:type="dcterms:W3CDTF">2012-02-20T18:31:30Z</dcterms:modified>
</cp:coreProperties>
</file>